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20"/>
  </p:notesMasterIdLst>
  <p:sldIdLst>
    <p:sldId id="256" r:id="rId2"/>
    <p:sldId id="257" r:id="rId3"/>
    <p:sldId id="258" r:id="rId4"/>
    <p:sldId id="259" r:id="rId5"/>
    <p:sldId id="260" r:id="rId6"/>
    <p:sldId id="262" r:id="rId7"/>
    <p:sldId id="263" r:id="rId8"/>
    <p:sldId id="264" r:id="rId9"/>
    <p:sldId id="265" r:id="rId10"/>
    <p:sldId id="261"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6FE1CD-CE4A-45E2-BBDF-A05587B6FE6D}" v="3494" dt="2020-11-16T18:40:57.6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9659" autoAdjust="0"/>
  </p:normalViewPr>
  <p:slideViewPr>
    <p:cSldViewPr snapToGrid="0">
      <p:cViewPr varScale="1">
        <p:scale>
          <a:sx n="98" d="100"/>
          <a:sy n="98" d="100"/>
        </p:scale>
        <p:origin x="96"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44980A76-BCB9-4879-B811-A8F753DFA18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7565E92-BC80-47D4-9B2F-9CFBD70A1BC0}">
      <dgm:prSet/>
      <dgm:spPr/>
      <dgm:t>
        <a:bodyPr/>
        <a:lstStyle/>
        <a:p>
          <a:pPr>
            <a:lnSpc>
              <a:spcPct val="100000"/>
            </a:lnSpc>
          </a:pPr>
          <a:r>
            <a:rPr lang="en-US"/>
            <a:t>Talent</a:t>
          </a:r>
        </a:p>
      </dgm:t>
    </dgm:pt>
    <dgm:pt modelId="{72B7D10F-798E-46A6-A92E-8DC7A288B1C6}" type="parTrans" cxnId="{093F86E3-00C9-4420-8F5B-AEA0710B5954}">
      <dgm:prSet/>
      <dgm:spPr/>
      <dgm:t>
        <a:bodyPr/>
        <a:lstStyle/>
        <a:p>
          <a:endParaRPr lang="en-US"/>
        </a:p>
      </dgm:t>
    </dgm:pt>
    <dgm:pt modelId="{E7A93F1B-0EC0-4CE8-A84C-74621196F0F6}" type="sibTrans" cxnId="{093F86E3-00C9-4420-8F5B-AEA0710B5954}">
      <dgm:prSet/>
      <dgm:spPr/>
      <dgm:t>
        <a:bodyPr/>
        <a:lstStyle/>
        <a:p>
          <a:endParaRPr lang="en-US"/>
        </a:p>
      </dgm:t>
    </dgm:pt>
    <dgm:pt modelId="{6FFD7AE2-8AA3-41A7-84B2-A1A73755A25D}">
      <dgm:prSet/>
      <dgm:spPr/>
      <dgm:t>
        <a:bodyPr/>
        <a:lstStyle/>
        <a:p>
          <a:pPr>
            <a:lnSpc>
              <a:spcPct val="100000"/>
            </a:lnSpc>
          </a:pPr>
          <a:r>
            <a:rPr lang="en-US"/>
            <a:t>Money</a:t>
          </a:r>
        </a:p>
      </dgm:t>
    </dgm:pt>
    <dgm:pt modelId="{BD79AF0F-7DF4-4AB3-AB7E-A6A54B90D1E1}" type="parTrans" cxnId="{4E2478C7-046E-4B50-8EF8-FA0874492650}">
      <dgm:prSet/>
      <dgm:spPr/>
      <dgm:t>
        <a:bodyPr/>
        <a:lstStyle/>
        <a:p>
          <a:endParaRPr lang="en-US"/>
        </a:p>
      </dgm:t>
    </dgm:pt>
    <dgm:pt modelId="{55C8702E-199B-42B3-88B2-F369528869FD}" type="sibTrans" cxnId="{4E2478C7-046E-4B50-8EF8-FA0874492650}">
      <dgm:prSet/>
      <dgm:spPr/>
      <dgm:t>
        <a:bodyPr/>
        <a:lstStyle/>
        <a:p>
          <a:endParaRPr lang="en-US"/>
        </a:p>
      </dgm:t>
    </dgm:pt>
    <dgm:pt modelId="{3A1C8622-0982-4BB7-9B02-C92A2B752C09}" type="pres">
      <dgm:prSet presAssocID="{44980A76-BCB9-4879-B811-A8F753DFA189}" presName="root" presStyleCnt="0">
        <dgm:presLayoutVars>
          <dgm:dir/>
          <dgm:resizeHandles val="exact"/>
        </dgm:presLayoutVars>
      </dgm:prSet>
      <dgm:spPr/>
    </dgm:pt>
    <dgm:pt modelId="{FEB3207C-2730-4FA9-805F-2C14A76884E2}" type="pres">
      <dgm:prSet presAssocID="{27565E92-BC80-47D4-9B2F-9CFBD70A1BC0}" presName="compNode" presStyleCnt="0"/>
      <dgm:spPr/>
    </dgm:pt>
    <dgm:pt modelId="{C4B76991-D8AF-47C2-8994-A3CF39694B8E}" type="pres">
      <dgm:prSet presAssocID="{27565E92-BC80-47D4-9B2F-9CFBD70A1BC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ic"/>
        </a:ext>
      </dgm:extLst>
    </dgm:pt>
    <dgm:pt modelId="{7487152F-896D-42EB-95B9-B7D1A82F3FAA}" type="pres">
      <dgm:prSet presAssocID="{27565E92-BC80-47D4-9B2F-9CFBD70A1BC0}" presName="spaceRect" presStyleCnt="0"/>
      <dgm:spPr/>
    </dgm:pt>
    <dgm:pt modelId="{CC0D8DE2-079A-4DF2-87D2-86CC22D626CB}" type="pres">
      <dgm:prSet presAssocID="{27565E92-BC80-47D4-9B2F-9CFBD70A1BC0}" presName="textRect" presStyleLbl="revTx" presStyleIdx="0" presStyleCnt="2">
        <dgm:presLayoutVars>
          <dgm:chMax val="1"/>
          <dgm:chPref val="1"/>
        </dgm:presLayoutVars>
      </dgm:prSet>
      <dgm:spPr/>
    </dgm:pt>
    <dgm:pt modelId="{1A6CC25D-9409-435B-9B50-90713E0DCF5A}" type="pres">
      <dgm:prSet presAssocID="{E7A93F1B-0EC0-4CE8-A84C-74621196F0F6}" presName="sibTrans" presStyleCnt="0"/>
      <dgm:spPr/>
    </dgm:pt>
    <dgm:pt modelId="{D88A7A1D-516C-4552-80B2-61DE3530A596}" type="pres">
      <dgm:prSet presAssocID="{6FFD7AE2-8AA3-41A7-84B2-A1A73755A25D}" presName="compNode" presStyleCnt="0"/>
      <dgm:spPr/>
    </dgm:pt>
    <dgm:pt modelId="{B87513CF-617C-4DDE-A859-760F674150DF}" type="pres">
      <dgm:prSet presAssocID="{6FFD7AE2-8AA3-41A7-84B2-A1A73755A25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78AEE2EF-B569-4926-8003-954444CEB838}" type="pres">
      <dgm:prSet presAssocID="{6FFD7AE2-8AA3-41A7-84B2-A1A73755A25D}" presName="spaceRect" presStyleCnt="0"/>
      <dgm:spPr/>
    </dgm:pt>
    <dgm:pt modelId="{B473EE4A-04CA-4FF0-AF24-924DD0DAAF98}" type="pres">
      <dgm:prSet presAssocID="{6FFD7AE2-8AA3-41A7-84B2-A1A73755A25D}" presName="textRect" presStyleLbl="revTx" presStyleIdx="1" presStyleCnt="2">
        <dgm:presLayoutVars>
          <dgm:chMax val="1"/>
          <dgm:chPref val="1"/>
        </dgm:presLayoutVars>
      </dgm:prSet>
      <dgm:spPr/>
    </dgm:pt>
  </dgm:ptLst>
  <dgm:cxnLst>
    <dgm:cxn modelId="{541C7C4C-4090-4C7C-906D-B7242CDE0E6D}" type="presOf" srcId="{27565E92-BC80-47D4-9B2F-9CFBD70A1BC0}" destId="{CC0D8DE2-079A-4DF2-87D2-86CC22D626CB}" srcOrd="0" destOrd="0" presId="urn:microsoft.com/office/officeart/2018/2/layout/IconLabelList"/>
    <dgm:cxn modelId="{7891E979-7CE8-4570-BEE9-DD31248DC1A3}" type="presOf" srcId="{44980A76-BCB9-4879-B811-A8F753DFA189}" destId="{3A1C8622-0982-4BB7-9B02-C92A2B752C09}" srcOrd="0" destOrd="0" presId="urn:microsoft.com/office/officeart/2018/2/layout/IconLabelList"/>
    <dgm:cxn modelId="{4E2478C7-046E-4B50-8EF8-FA0874492650}" srcId="{44980A76-BCB9-4879-B811-A8F753DFA189}" destId="{6FFD7AE2-8AA3-41A7-84B2-A1A73755A25D}" srcOrd="1" destOrd="0" parTransId="{BD79AF0F-7DF4-4AB3-AB7E-A6A54B90D1E1}" sibTransId="{55C8702E-199B-42B3-88B2-F369528869FD}"/>
    <dgm:cxn modelId="{093F86E3-00C9-4420-8F5B-AEA0710B5954}" srcId="{44980A76-BCB9-4879-B811-A8F753DFA189}" destId="{27565E92-BC80-47D4-9B2F-9CFBD70A1BC0}" srcOrd="0" destOrd="0" parTransId="{72B7D10F-798E-46A6-A92E-8DC7A288B1C6}" sibTransId="{E7A93F1B-0EC0-4CE8-A84C-74621196F0F6}"/>
    <dgm:cxn modelId="{6CAF49F9-2E46-4C97-B6FA-C6D37B8D8646}" type="presOf" srcId="{6FFD7AE2-8AA3-41A7-84B2-A1A73755A25D}" destId="{B473EE4A-04CA-4FF0-AF24-924DD0DAAF98}" srcOrd="0" destOrd="0" presId="urn:microsoft.com/office/officeart/2018/2/layout/IconLabelList"/>
    <dgm:cxn modelId="{365C0ED6-B778-4A60-8B73-12AC67CF3614}" type="presParOf" srcId="{3A1C8622-0982-4BB7-9B02-C92A2B752C09}" destId="{FEB3207C-2730-4FA9-805F-2C14A76884E2}" srcOrd="0" destOrd="0" presId="urn:microsoft.com/office/officeart/2018/2/layout/IconLabelList"/>
    <dgm:cxn modelId="{6117F28A-3C1D-4B14-B0C2-DFD6E0A1E035}" type="presParOf" srcId="{FEB3207C-2730-4FA9-805F-2C14A76884E2}" destId="{C4B76991-D8AF-47C2-8994-A3CF39694B8E}" srcOrd="0" destOrd="0" presId="urn:microsoft.com/office/officeart/2018/2/layout/IconLabelList"/>
    <dgm:cxn modelId="{E829E28D-9722-4C69-A205-2D831216633F}" type="presParOf" srcId="{FEB3207C-2730-4FA9-805F-2C14A76884E2}" destId="{7487152F-896D-42EB-95B9-B7D1A82F3FAA}" srcOrd="1" destOrd="0" presId="urn:microsoft.com/office/officeart/2018/2/layout/IconLabelList"/>
    <dgm:cxn modelId="{D00C6B38-5EDE-405D-B7A4-E2F069FE0F70}" type="presParOf" srcId="{FEB3207C-2730-4FA9-805F-2C14A76884E2}" destId="{CC0D8DE2-079A-4DF2-87D2-86CC22D626CB}" srcOrd="2" destOrd="0" presId="urn:microsoft.com/office/officeart/2018/2/layout/IconLabelList"/>
    <dgm:cxn modelId="{3812941C-F983-4A58-BCA4-DF434C2A5B9A}" type="presParOf" srcId="{3A1C8622-0982-4BB7-9B02-C92A2B752C09}" destId="{1A6CC25D-9409-435B-9B50-90713E0DCF5A}" srcOrd="1" destOrd="0" presId="urn:microsoft.com/office/officeart/2018/2/layout/IconLabelList"/>
    <dgm:cxn modelId="{A6CAE5C3-1280-497E-A596-C1AB977201CA}" type="presParOf" srcId="{3A1C8622-0982-4BB7-9B02-C92A2B752C09}" destId="{D88A7A1D-516C-4552-80B2-61DE3530A596}" srcOrd="2" destOrd="0" presId="urn:microsoft.com/office/officeart/2018/2/layout/IconLabelList"/>
    <dgm:cxn modelId="{112C56FE-57DA-4D66-8E34-BC9538CBA732}" type="presParOf" srcId="{D88A7A1D-516C-4552-80B2-61DE3530A596}" destId="{B87513CF-617C-4DDE-A859-760F674150DF}" srcOrd="0" destOrd="0" presId="urn:microsoft.com/office/officeart/2018/2/layout/IconLabelList"/>
    <dgm:cxn modelId="{3C3BC3E0-DEC5-42B6-B605-10E52BBB5282}" type="presParOf" srcId="{D88A7A1D-516C-4552-80B2-61DE3530A596}" destId="{78AEE2EF-B569-4926-8003-954444CEB838}" srcOrd="1" destOrd="0" presId="urn:microsoft.com/office/officeart/2018/2/layout/IconLabelList"/>
    <dgm:cxn modelId="{96D12C82-2B6A-4AC7-8A3A-0FB977D9B9AA}" type="presParOf" srcId="{D88A7A1D-516C-4552-80B2-61DE3530A596}" destId="{B473EE4A-04CA-4FF0-AF24-924DD0DAAF9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E8F8B8-B233-42D6-AB63-2043772C4CE8}"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A62954DD-1D2B-4F21-A488-3FC04F755DF8}">
      <dgm:prSet/>
      <dgm:spPr/>
      <dgm:t>
        <a:bodyPr/>
        <a:lstStyle/>
        <a:p>
          <a:pPr>
            <a:lnSpc>
              <a:spcPct val="100000"/>
            </a:lnSpc>
          </a:pPr>
          <a:r>
            <a:rPr lang="en-US" dirty="0"/>
            <a:t>Learn</a:t>
          </a:r>
          <a:r>
            <a:rPr lang="en-US" dirty="0">
              <a:latin typeface="Tw Cen MT"/>
            </a:rPr>
            <a:t> about Kim Ng.</a:t>
          </a:r>
          <a:endParaRPr lang="en-US" dirty="0"/>
        </a:p>
      </dgm:t>
    </dgm:pt>
    <dgm:pt modelId="{D22F1EBB-BB22-41BC-B658-0F5F1246E2D7}" type="parTrans" cxnId="{0661075B-A789-4697-9C4F-1831029DD8D1}">
      <dgm:prSet/>
      <dgm:spPr/>
      <dgm:t>
        <a:bodyPr/>
        <a:lstStyle/>
        <a:p>
          <a:endParaRPr lang="en-US"/>
        </a:p>
      </dgm:t>
    </dgm:pt>
    <dgm:pt modelId="{138F9304-5095-4F0D-B919-E58C9844177C}" type="sibTrans" cxnId="{0661075B-A789-4697-9C4F-1831029DD8D1}">
      <dgm:prSet/>
      <dgm:spPr/>
      <dgm:t>
        <a:bodyPr/>
        <a:lstStyle/>
        <a:p>
          <a:endParaRPr lang="en-US"/>
        </a:p>
      </dgm:t>
    </dgm:pt>
    <dgm:pt modelId="{D9CC80B9-F829-4CBE-A369-8E65B9BEA983}">
      <dgm:prSet/>
      <dgm:spPr/>
      <dgm:t>
        <a:bodyPr/>
        <a:lstStyle/>
        <a:p>
          <a:pPr>
            <a:lnSpc>
              <a:spcPct val="100000"/>
            </a:lnSpc>
          </a:pPr>
          <a:r>
            <a:rPr lang="en-US" dirty="0"/>
            <a:t>Discuss</a:t>
          </a:r>
          <a:r>
            <a:rPr lang="en-US" dirty="0">
              <a:latin typeface="Tw Cen MT"/>
            </a:rPr>
            <a:t> the role of women in sports.</a:t>
          </a:r>
          <a:endParaRPr lang="en-US" dirty="0"/>
        </a:p>
      </dgm:t>
    </dgm:pt>
    <dgm:pt modelId="{18A252FB-0A9B-424B-B2FA-4E8250ACE68B}" type="parTrans" cxnId="{6603F9E3-4461-4D6A-AF5D-D188B6320FEE}">
      <dgm:prSet/>
      <dgm:spPr/>
      <dgm:t>
        <a:bodyPr/>
        <a:lstStyle/>
        <a:p>
          <a:endParaRPr lang="en-US"/>
        </a:p>
      </dgm:t>
    </dgm:pt>
    <dgm:pt modelId="{51DB1B61-8EFE-48EE-9127-0641F8CBA72F}" type="sibTrans" cxnId="{6603F9E3-4461-4D6A-AF5D-D188B6320FEE}">
      <dgm:prSet/>
      <dgm:spPr/>
      <dgm:t>
        <a:bodyPr/>
        <a:lstStyle/>
        <a:p>
          <a:endParaRPr lang="en-US"/>
        </a:p>
      </dgm:t>
    </dgm:pt>
    <dgm:pt modelId="{520D4CC8-8AF1-4BF0-BD66-5947E1B3E432}">
      <dgm:prSet/>
      <dgm:spPr/>
      <dgm:t>
        <a:bodyPr/>
        <a:lstStyle/>
        <a:p>
          <a:pPr>
            <a:lnSpc>
              <a:spcPct val="100000"/>
            </a:lnSpc>
          </a:pPr>
          <a:r>
            <a:rPr lang="en-US" dirty="0"/>
            <a:t>Reflect</a:t>
          </a:r>
          <a:r>
            <a:rPr lang="en-US" dirty="0">
              <a:latin typeface="Tw Cen MT"/>
            </a:rPr>
            <a:t> on how gender stereotypes may keep people from pursuing their dreams.</a:t>
          </a:r>
          <a:endParaRPr lang="en-US" dirty="0"/>
        </a:p>
      </dgm:t>
    </dgm:pt>
    <dgm:pt modelId="{6D6DA469-A403-411C-BB70-C4A84FF59872}" type="parTrans" cxnId="{31A8DE77-24E4-48E0-912F-CB94A05AE8B8}">
      <dgm:prSet/>
      <dgm:spPr/>
      <dgm:t>
        <a:bodyPr/>
        <a:lstStyle/>
        <a:p>
          <a:endParaRPr lang="en-US"/>
        </a:p>
      </dgm:t>
    </dgm:pt>
    <dgm:pt modelId="{44EA96A1-CEAA-416E-967D-A1F4405E1D78}" type="sibTrans" cxnId="{31A8DE77-24E4-48E0-912F-CB94A05AE8B8}">
      <dgm:prSet/>
      <dgm:spPr/>
      <dgm:t>
        <a:bodyPr/>
        <a:lstStyle/>
        <a:p>
          <a:endParaRPr lang="en-US"/>
        </a:p>
      </dgm:t>
    </dgm:pt>
    <dgm:pt modelId="{834826DC-D0AF-49F9-9D38-2D8D0A7884E1}" type="pres">
      <dgm:prSet presAssocID="{30E8F8B8-B233-42D6-AB63-2043772C4CE8}" presName="root" presStyleCnt="0">
        <dgm:presLayoutVars>
          <dgm:dir/>
          <dgm:resizeHandles val="exact"/>
        </dgm:presLayoutVars>
      </dgm:prSet>
      <dgm:spPr/>
    </dgm:pt>
    <dgm:pt modelId="{D110AEFA-7F0C-4BD9-A27F-D50170AC50D3}" type="pres">
      <dgm:prSet presAssocID="{A62954DD-1D2B-4F21-A488-3FC04F755DF8}" presName="compNode" presStyleCnt="0"/>
      <dgm:spPr/>
    </dgm:pt>
    <dgm:pt modelId="{D8B5747A-ED76-4F89-971E-11E737B11AD9}" type="pres">
      <dgm:prSet presAssocID="{A62954DD-1D2B-4F21-A488-3FC04F755DF8}" presName="bgRect" presStyleLbl="bgShp" presStyleIdx="0" presStyleCnt="3"/>
      <dgm:spPr/>
    </dgm:pt>
    <dgm:pt modelId="{7410977D-6222-4933-A03C-D1D7B5637464}" type="pres">
      <dgm:prSet presAssocID="{A62954DD-1D2B-4F21-A488-3FC04F755DF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Book"/>
        </a:ext>
      </dgm:extLst>
    </dgm:pt>
    <dgm:pt modelId="{9EBA2A1A-F678-44D4-9911-024B9F541881}" type="pres">
      <dgm:prSet presAssocID="{A62954DD-1D2B-4F21-A488-3FC04F755DF8}" presName="spaceRect" presStyleCnt="0"/>
      <dgm:spPr/>
    </dgm:pt>
    <dgm:pt modelId="{3FB7701E-5B43-4C04-933F-EAB6AF575400}" type="pres">
      <dgm:prSet presAssocID="{A62954DD-1D2B-4F21-A488-3FC04F755DF8}" presName="parTx" presStyleLbl="revTx" presStyleIdx="0" presStyleCnt="3">
        <dgm:presLayoutVars>
          <dgm:chMax val="0"/>
          <dgm:chPref val="0"/>
        </dgm:presLayoutVars>
      </dgm:prSet>
      <dgm:spPr/>
    </dgm:pt>
    <dgm:pt modelId="{4611C4F1-2544-4814-9D04-F7E4F2B19D26}" type="pres">
      <dgm:prSet presAssocID="{138F9304-5095-4F0D-B919-E58C9844177C}" presName="sibTrans" presStyleCnt="0"/>
      <dgm:spPr/>
    </dgm:pt>
    <dgm:pt modelId="{9A18B48D-D428-4E90-AF19-D69AE658B2EF}" type="pres">
      <dgm:prSet presAssocID="{D9CC80B9-F829-4CBE-A369-8E65B9BEA983}" presName="compNode" presStyleCnt="0"/>
      <dgm:spPr/>
    </dgm:pt>
    <dgm:pt modelId="{9065F40A-8269-433C-A1F9-B1EF8DEDFBDC}" type="pres">
      <dgm:prSet presAssocID="{D9CC80B9-F829-4CBE-A369-8E65B9BEA983}" presName="bgRect" presStyleLbl="bgShp" presStyleIdx="1" presStyleCnt="3"/>
      <dgm:spPr/>
    </dgm:pt>
    <dgm:pt modelId="{B5412736-1161-44A3-84BB-418EB2914E45}" type="pres">
      <dgm:prSet presAssocID="{D9CC80B9-F829-4CBE-A369-8E65B9BEA98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98841F77-DE11-40AF-8D08-2E3FF014C587}" type="pres">
      <dgm:prSet presAssocID="{D9CC80B9-F829-4CBE-A369-8E65B9BEA983}" presName="spaceRect" presStyleCnt="0"/>
      <dgm:spPr/>
    </dgm:pt>
    <dgm:pt modelId="{196CB15C-9FE3-4FAF-8E24-A3DB4529073F}" type="pres">
      <dgm:prSet presAssocID="{D9CC80B9-F829-4CBE-A369-8E65B9BEA983}" presName="parTx" presStyleLbl="revTx" presStyleIdx="1" presStyleCnt="3">
        <dgm:presLayoutVars>
          <dgm:chMax val="0"/>
          <dgm:chPref val="0"/>
        </dgm:presLayoutVars>
      </dgm:prSet>
      <dgm:spPr/>
    </dgm:pt>
    <dgm:pt modelId="{D0C1B9E7-1C7E-446F-802B-36DAADB27051}" type="pres">
      <dgm:prSet presAssocID="{51DB1B61-8EFE-48EE-9127-0641F8CBA72F}" presName="sibTrans" presStyleCnt="0"/>
      <dgm:spPr/>
    </dgm:pt>
    <dgm:pt modelId="{63910371-44BF-4D60-B4DB-FBA858867365}" type="pres">
      <dgm:prSet presAssocID="{520D4CC8-8AF1-4BF0-BD66-5947E1B3E432}" presName="compNode" presStyleCnt="0"/>
      <dgm:spPr/>
    </dgm:pt>
    <dgm:pt modelId="{E4DA070C-E32E-4F08-B3F0-7188A3EAD9EE}" type="pres">
      <dgm:prSet presAssocID="{520D4CC8-8AF1-4BF0-BD66-5947E1B3E432}" presName="bgRect" presStyleLbl="bgShp" presStyleIdx="2" presStyleCnt="3"/>
      <dgm:spPr/>
    </dgm:pt>
    <dgm:pt modelId="{8D7E77DA-8A70-44B6-8475-C7A6D746707F}" type="pres">
      <dgm:prSet presAssocID="{520D4CC8-8AF1-4BF0-BD66-5947E1B3E43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hought bubble"/>
        </a:ext>
      </dgm:extLst>
    </dgm:pt>
    <dgm:pt modelId="{B05BAC30-7492-45B7-95C0-AFE6F192B483}" type="pres">
      <dgm:prSet presAssocID="{520D4CC8-8AF1-4BF0-BD66-5947E1B3E432}" presName="spaceRect" presStyleCnt="0"/>
      <dgm:spPr/>
    </dgm:pt>
    <dgm:pt modelId="{7FC34886-17AC-4FDE-8B9F-DC98F8F5F160}" type="pres">
      <dgm:prSet presAssocID="{520D4CC8-8AF1-4BF0-BD66-5947E1B3E432}" presName="parTx" presStyleLbl="revTx" presStyleIdx="2" presStyleCnt="3">
        <dgm:presLayoutVars>
          <dgm:chMax val="0"/>
          <dgm:chPref val="0"/>
        </dgm:presLayoutVars>
      </dgm:prSet>
      <dgm:spPr/>
    </dgm:pt>
  </dgm:ptLst>
  <dgm:cxnLst>
    <dgm:cxn modelId="{0661075B-A789-4697-9C4F-1831029DD8D1}" srcId="{30E8F8B8-B233-42D6-AB63-2043772C4CE8}" destId="{A62954DD-1D2B-4F21-A488-3FC04F755DF8}" srcOrd="0" destOrd="0" parTransId="{D22F1EBB-BB22-41BC-B658-0F5F1246E2D7}" sibTransId="{138F9304-5095-4F0D-B919-E58C9844177C}"/>
    <dgm:cxn modelId="{E663A561-2B23-42EC-9A46-60215F189637}" type="presOf" srcId="{A62954DD-1D2B-4F21-A488-3FC04F755DF8}" destId="{3FB7701E-5B43-4C04-933F-EAB6AF575400}" srcOrd="0" destOrd="0" presId="urn:microsoft.com/office/officeart/2018/2/layout/IconVerticalSolidList"/>
    <dgm:cxn modelId="{31A8DE77-24E4-48E0-912F-CB94A05AE8B8}" srcId="{30E8F8B8-B233-42D6-AB63-2043772C4CE8}" destId="{520D4CC8-8AF1-4BF0-BD66-5947E1B3E432}" srcOrd="2" destOrd="0" parTransId="{6D6DA469-A403-411C-BB70-C4A84FF59872}" sibTransId="{44EA96A1-CEAA-416E-967D-A1F4405E1D78}"/>
    <dgm:cxn modelId="{28236458-5382-4393-A31A-2084594865E4}" type="presOf" srcId="{30E8F8B8-B233-42D6-AB63-2043772C4CE8}" destId="{834826DC-D0AF-49F9-9D38-2D8D0A7884E1}" srcOrd="0" destOrd="0" presId="urn:microsoft.com/office/officeart/2018/2/layout/IconVerticalSolidList"/>
    <dgm:cxn modelId="{AAD642DE-AB63-4C30-9A9C-F08A6BF21B3C}" type="presOf" srcId="{520D4CC8-8AF1-4BF0-BD66-5947E1B3E432}" destId="{7FC34886-17AC-4FDE-8B9F-DC98F8F5F160}" srcOrd="0" destOrd="0" presId="urn:microsoft.com/office/officeart/2018/2/layout/IconVerticalSolidList"/>
    <dgm:cxn modelId="{6603F9E3-4461-4D6A-AF5D-D188B6320FEE}" srcId="{30E8F8B8-B233-42D6-AB63-2043772C4CE8}" destId="{D9CC80B9-F829-4CBE-A369-8E65B9BEA983}" srcOrd="1" destOrd="0" parTransId="{18A252FB-0A9B-424B-B2FA-4E8250ACE68B}" sibTransId="{51DB1B61-8EFE-48EE-9127-0641F8CBA72F}"/>
    <dgm:cxn modelId="{B84FE6F4-D323-49F4-A63D-D24845445EA1}" type="presOf" srcId="{D9CC80B9-F829-4CBE-A369-8E65B9BEA983}" destId="{196CB15C-9FE3-4FAF-8E24-A3DB4529073F}" srcOrd="0" destOrd="0" presId="urn:microsoft.com/office/officeart/2018/2/layout/IconVerticalSolidList"/>
    <dgm:cxn modelId="{97370F96-4D19-4E0A-9943-CFAA2B3AD341}" type="presParOf" srcId="{834826DC-D0AF-49F9-9D38-2D8D0A7884E1}" destId="{D110AEFA-7F0C-4BD9-A27F-D50170AC50D3}" srcOrd="0" destOrd="0" presId="urn:microsoft.com/office/officeart/2018/2/layout/IconVerticalSolidList"/>
    <dgm:cxn modelId="{87241809-4B37-4305-B080-B4C536D2D0B0}" type="presParOf" srcId="{D110AEFA-7F0C-4BD9-A27F-D50170AC50D3}" destId="{D8B5747A-ED76-4F89-971E-11E737B11AD9}" srcOrd="0" destOrd="0" presId="urn:microsoft.com/office/officeart/2018/2/layout/IconVerticalSolidList"/>
    <dgm:cxn modelId="{758DBA77-52BC-44A6-8A2F-79A8067F330F}" type="presParOf" srcId="{D110AEFA-7F0C-4BD9-A27F-D50170AC50D3}" destId="{7410977D-6222-4933-A03C-D1D7B5637464}" srcOrd="1" destOrd="0" presId="urn:microsoft.com/office/officeart/2018/2/layout/IconVerticalSolidList"/>
    <dgm:cxn modelId="{B57C6236-90B7-4339-A705-B2738FD13064}" type="presParOf" srcId="{D110AEFA-7F0C-4BD9-A27F-D50170AC50D3}" destId="{9EBA2A1A-F678-44D4-9911-024B9F541881}" srcOrd="2" destOrd="0" presId="urn:microsoft.com/office/officeart/2018/2/layout/IconVerticalSolidList"/>
    <dgm:cxn modelId="{179326F2-A069-4942-917C-3BB62618576D}" type="presParOf" srcId="{D110AEFA-7F0C-4BD9-A27F-D50170AC50D3}" destId="{3FB7701E-5B43-4C04-933F-EAB6AF575400}" srcOrd="3" destOrd="0" presId="urn:microsoft.com/office/officeart/2018/2/layout/IconVerticalSolidList"/>
    <dgm:cxn modelId="{CA3DD821-23FA-4631-9D69-88F08474221F}" type="presParOf" srcId="{834826DC-D0AF-49F9-9D38-2D8D0A7884E1}" destId="{4611C4F1-2544-4814-9D04-F7E4F2B19D26}" srcOrd="1" destOrd="0" presId="urn:microsoft.com/office/officeart/2018/2/layout/IconVerticalSolidList"/>
    <dgm:cxn modelId="{379B9583-F20E-47F2-8813-D19DD76066BC}" type="presParOf" srcId="{834826DC-D0AF-49F9-9D38-2D8D0A7884E1}" destId="{9A18B48D-D428-4E90-AF19-D69AE658B2EF}" srcOrd="2" destOrd="0" presId="urn:microsoft.com/office/officeart/2018/2/layout/IconVerticalSolidList"/>
    <dgm:cxn modelId="{157046D9-3320-43C6-90F3-9AAC8A883A5A}" type="presParOf" srcId="{9A18B48D-D428-4E90-AF19-D69AE658B2EF}" destId="{9065F40A-8269-433C-A1F9-B1EF8DEDFBDC}" srcOrd="0" destOrd="0" presId="urn:microsoft.com/office/officeart/2018/2/layout/IconVerticalSolidList"/>
    <dgm:cxn modelId="{D4C7ABEF-2428-4911-A0CA-ACB4BF97F6A5}" type="presParOf" srcId="{9A18B48D-D428-4E90-AF19-D69AE658B2EF}" destId="{B5412736-1161-44A3-84BB-418EB2914E45}" srcOrd="1" destOrd="0" presId="urn:microsoft.com/office/officeart/2018/2/layout/IconVerticalSolidList"/>
    <dgm:cxn modelId="{48EFED16-29D4-44A0-8A5E-4E1103B305B7}" type="presParOf" srcId="{9A18B48D-D428-4E90-AF19-D69AE658B2EF}" destId="{98841F77-DE11-40AF-8D08-2E3FF014C587}" srcOrd="2" destOrd="0" presId="urn:microsoft.com/office/officeart/2018/2/layout/IconVerticalSolidList"/>
    <dgm:cxn modelId="{A9DAD3C2-53F1-4565-A8D5-E5C9710A569E}" type="presParOf" srcId="{9A18B48D-D428-4E90-AF19-D69AE658B2EF}" destId="{196CB15C-9FE3-4FAF-8E24-A3DB4529073F}" srcOrd="3" destOrd="0" presId="urn:microsoft.com/office/officeart/2018/2/layout/IconVerticalSolidList"/>
    <dgm:cxn modelId="{BE9D57FC-D558-4BF1-9B7F-D37DF0A7C427}" type="presParOf" srcId="{834826DC-D0AF-49F9-9D38-2D8D0A7884E1}" destId="{D0C1B9E7-1C7E-446F-802B-36DAADB27051}" srcOrd="3" destOrd="0" presId="urn:microsoft.com/office/officeart/2018/2/layout/IconVerticalSolidList"/>
    <dgm:cxn modelId="{6293BAEB-FCEF-4007-AAF6-D853B34EC03F}" type="presParOf" srcId="{834826DC-D0AF-49F9-9D38-2D8D0A7884E1}" destId="{63910371-44BF-4D60-B4DB-FBA858867365}" srcOrd="4" destOrd="0" presId="urn:microsoft.com/office/officeart/2018/2/layout/IconVerticalSolidList"/>
    <dgm:cxn modelId="{471EE546-9F44-4311-BED5-57A907E4E950}" type="presParOf" srcId="{63910371-44BF-4D60-B4DB-FBA858867365}" destId="{E4DA070C-E32E-4F08-B3F0-7188A3EAD9EE}" srcOrd="0" destOrd="0" presId="urn:microsoft.com/office/officeart/2018/2/layout/IconVerticalSolidList"/>
    <dgm:cxn modelId="{76EE196E-3EB5-42B8-92D2-1217CB198DC8}" type="presParOf" srcId="{63910371-44BF-4D60-B4DB-FBA858867365}" destId="{8D7E77DA-8A70-44B6-8475-C7A6D746707F}" srcOrd="1" destOrd="0" presId="urn:microsoft.com/office/officeart/2018/2/layout/IconVerticalSolidList"/>
    <dgm:cxn modelId="{D47F7D57-71B0-403A-9772-92A86F29B676}" type="presParOf" srcId="{63910371-44BF-4D60-B4DB-FBA858867365}" destId="{B05BAC30-7492-45B7-95C0-AFE6F192B483}" srcOrd="2" destOrd="0" presId="urn:microsoft.com/office/officeart/2018/2/layout/IconVerticalSolidList"/>
    <dgm:cxn modelId="{ADC4BDE2-13F1-49D0-BC14-D4BCCB679FBF}" type="presParOf" srcId="{63910371-44BF-4D60-B4DB-FBA858867365}" destId="{7FC34886-17AC-4FDE-8B9F-DC98F8F5F1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D80F72-7622-4E81-8CE9-4DE65DEDAFBD}" type="doc">
      <dgm:prSet loTypeId="urn:microsoft.com/office/officeart/2017/3/layout/HorizontalPathTimeline" loCatId="process" qsTypeId="urn:microsoft.com/office/officeart/2005/8/quickstyle/simple1" qsCatId="simple" csTypeId="urn:microsoft.com/office/officeart/2005/8/colors/colorful1" csCatId="colorful" phldr="1"/>
      <dgm:spPr/>
      <dgm:t>
        <a:bodyPr/>
        <a:lstStyle/>
        <a:p>
          <a:endParaRPr lang="en-US"/>
        </a:p>
      </dgm:t>
    </dgm:pt>
    <dgm:pt modelId="{CE723683-A73F-49F5-A27D-2E6743971B68}">
      <dgm:prSet/>
      <dgm:spPr/>
      <dgm:t>
        <a:bodyPr/>
        <a:lstStyle/>
        <a:p>
          <a:pPr>
            <a:defRPr b="1"/>
          </a:pPr>
          <a:r>
            <a:rPr lang="en-US"/>
            <a:t>2001</a:t>
          </a:r>
        </a:p>
      </dgm:t>
    </dgm:pt>
    <dgm:pt modelId="{64DB3AEA-37EC-46A9-8AAE-5EB6AC08D9DB}" type="parTrans" cxnId="{E6744394-A69C-457B-9D17-8C6FE07FE016}">
      <dgm:prSet/>
      <dgm:spPr/>
      <dgm:t>
        <a:bodyPr/>
        <a:lstStyle/>
        <a:p>
          <a:endParaRPr lang="en-US"/>
        </a:p>
      </dgm:t>
    </dgm:pt>
    <dgm:pt modelId="{8FF683E3-11D3-4D51-B681-D0E49B285E07}" type="sibTrans" cxnId="{E6744394-A69C-457B-9D17-8C6FE07FE016}">
      <dgm:prSet/>
      <dgm:spPr/>
      <dgm:t>
        <a:bodyPr/>
        <a:lstStyle/>
        <a:p>
          <a:endParaRPr lang="en-US"/>
        </a:p>
      </dgm:t>
    </dgm:pt>
    <dgm:pt modelId="{F78F2076-C8BF-498D-A4D3-BDF36661CE78}">
      <dgm:prSet/>
      <dgm:spPr/>
      <dgm:t>
        <a:bodyPr/>
        <a:lstStyle/>
        <a:p>
          <a:r>
            <a:rPr lang="en-US"/>
            <a:t>In 2001 Kim joined the LA Dodgers as Vice President and Assistant General Manager. </a:t>
          </a:r>
        </a:p>
      </dgm:t>
    </dgm:pt>
    <dgm:pt modelId="{32C0CE0C-6253-46EA-859A-DC90C11A9BBA}" type="parTrans" cxnId="{69EE1680-9D04-4EAB-AA5A-B7633ADE6CF4}">
      <dgm:prSet/>
      <dgm:spPr/>
      <dgm:t>
        <a:bodyPr/>
        <a:lstStyle/>
        <a:p>
          <a:endParaRPr lang="en-US"/>
        </a:p>
      </dgm:t>
    </dgm:pt>
    <dgm:pt modelId="{FC195F04-95AE-495B-AFE5-3E50FFFFE7E2}" type="sibTrans" cxnId="{69EE1680-9D04-4EAB-AA5A-B7633ADE6CF4}">
      <dgm:prSet/>
      <dgm:spPr/>
      <dgm:t>
        <a:bodyPr/>
        <a:lstStyle/>
        <a:p>
          <a:endParaRPr lang="en-US"/>
        </a:p>
      </dgm:t>
    </dgm:pt>
    <dgm:pt modelId="{0AD77667-CFF6-4332-9663-F512E894933E}">
      <dgm:prSet/>
      <dgm:spPr/>
      <dgm:t>
        <a:bodyPr/>
        <a:lstStyle/>
        <a:p>
          <a:pPr>
            <a:defRPr b="1"/>
          </a:pPr>
          <a:r>
            <a:rPr lang="en-US"/>
            <a:t>2005</a:t>
          </a:r>
        </a:p>
      </dgm:t>
    </dgm:pt>
    <dgm:pt modelId="{95555A82-2FFF-4803-8C97-41B3762E6D1A}" type="parTrans" cxnId="{33583350-9D0C-45FC-A4DB-8DB8AF6E3757}">
      <dgm:prSet/>
      <dgm:spPr/>
      <dgm:t>
        <a:bodyPr/>
        <a:lstStyle/>
        <a:p>
          <a:endParaRPr lang="en-US"/>
        </a:p>
      </dgm:t>
    </dgm:pt>
    <dgm:pt modelId="{1ECB9BB6-31FF-440E-BA2D-66DBCE332472}" type="sibTrans" cxnId="{33583350-9D0C-45FC-A4DB-8DB8AF6E3757}">
      <dgm:prSet/>
      <dgm:spPr/>
      <dgm:t>
        <a:bodyPr/>
        <a:lstStyle/>
        <a:p>
          <a:endParaRPr lang="en-US"/>
        </a:p>
      </dgm:t>
    </dgm:pt>
    <dgm:pt modelId="{794EEE6E-37BD-490C-A122-9994B77ABAC8}">
      <dgm:prSet/>
      <dgm:spPr/>
      <dgm:t>
        <a:bodyPr/>
        <a:lstStyle/>
        <a:p>
          <a:r>
            <a:rPr lang="en-US"/>
            <a:t>In 2005 Kim was interviewed for General Manager position with the Dodgers. The Dodgers hired someone else (a man). </a:t>
          </a:r>
        </a:p>
      </dgm:t>
    </dgm:pt>
    <dgm:pt modelId="{D451ABFC-DB3B-48EE-86FD-638D9A98356C}" type="parTrans" cxnId="{9546EAA5-6666-4841-B6CF-5CF8EE17D7B4}">
      <dgm:prSet/>
      <dgm:spPr/>
      <dgm:t>
        <a:bodyPr/>
        <a:lstStyle/>
        <a:p>
          <a:endParaRPr lang="en-US"/>
        </a:p>
      </dgm:t>
    </dgm:pt>
    <dgm:pt modelId="{B089E8B0-AE81-4B1A-ABBA-DA78835258CF}" type="sibTrans" cxnId="{9546EAA5-6666-4841-B6CF-5CF8EE17D7B4}">
      <dgm:prSet/>
      <dgm:spPr/>
      <dgm:t>
        <a:bodyPr/>
        <a:lstStyle/>
        <a:p>
          <a:endParaRPr lang="en-US"/>
        </a:p>
      </dgm:t>
    </dgm:pt>
    <dgm:pt modelId="{96071152-D7C6-41D8-8F86-37CB041131DB}">
      <dgm:prSet/>
      <dgm:spPr/>
      <dgm:t>
        <a:bodyPr/>
        <a:lstStyle/>
        <a:p>
          <a:pPr>
            <a:defRPr b="1"/>
          </a:pPr>
          <a:r>
            <a:rPr lang="en-US"/>
            <a:t>2011</a:t>
          </a:r>
        </a:p>
      </dgm:t>
    </dgm:pt>
    <dgm:pt modelId="{5D29CF19-8F95-469E-91D7-AA1B57178C27}" type="parTrans" cxnId="{3062976F-EE39-4A09-9A9E-39CDA6A4BC6E}">
      <dgm:prSet/>
      <dgm:spPr/>
      <dgm:t>
        <a:bodyPr/>
        <a:lstStyle/>
        <a:p>
          <a:endParaRPr lang="en-US"/>
        </a:p>
      </dgm:t>
    </dgm:pt>
    <dgm:pt modelId="{BEF5BBCE-4CAB-40B0-BD5D-4745B9B9743E}" type="sibTrans" cxnId="{3062976F-EE39-4A09-9A9E-39CDA6A4BC6E}">
      <dgm:prSet/>
      <dgm:spPr/>
      <dgm:t>
        <a:bodyPr/>
        <a:lstStyle/>
        <a:p>
          <a:endParaRPr lang="en-US"/>
        </a:p>
      </dgm:t>
    </dgm:pt>
    <dgm:pt modelId="{1F14D08B-F4C7-4C8E-9667-2542C64098CF}">
      <dgm:prSet/>
      <dgm:spPr/>
      <dgm:t>
        <a:bodyPr/>
        <a:lstStyle/>
        <a:p>
          <a:r>
            <a:rPr lang="en-US"/>
            <a:t>In 2011 Kim left the Dodgers, and became the Senior Vice President of Baseball Operations for all of Major League Baseball.  </a:t>
          </a:r>
        </a:p>
      </dgm:t>
    </dgm:pt>
    <dgm:pt modelId="{ED519015-C6FE-4303-8E77-E6614B6811A6}" type="parTrans" cxnId="{32411E2C-C868-41C8-8209-474FF94885EE}">
      <dgm:prSet/>
      <dgm:spPr/>
      <dgm:t>
        <a:bodyPr/>
        <a:lstStyle/>
        <a:p>
          <a:endParaRPr lang="en-US"/>
        </a:p>
      </dgm:t>
    </dgm:pt>
    <dgm:pt modelId="{105357A7-E5F7-45A7-89BC-E38406DD3C5A}" type="sibTrans" cxnId="{32411E2C-C868-41C8-8209-474FF94885EE}">
      <dgm:prSet/>
      <dgm:spPr/>
      <dgm:t>
        <a:bodyPr/>
        <a:lstStyle/>
        <a:p>
          <a:endParaRPr lang="en-US"/>
        </a:p>
      </dgm:t>
    </dgm:pt>
    <dgm:pt modelId="{6C65B22B-7011-4CB8-BD5E-FC7592AFFD18}" type="pres">
      <dgm:prSet presAssocID="{84D80F72-7622-4E81-8CE9-4DE65DEDAFBD}" presName="root" presStyleCnt="0">
        <dgm:presLayoutVars>
          <dgm:chMax/>
          <dgm:chPref/>
          <dgm:animLvl val="lvl"/>
        </dgm:presLayoutVars>
      </dgm:prSet>
      <dgm:spPr/>
    </dgm:pt>
    <dgm:pt modelId="{1F854450-96DB-49B8-B77F-92AC26570284}" type="pres">
      <dgm:prSet presAssocID="{84D80F72-7622-4E81-8CE9-4DE65DEDAFBD}" presName="divider" presStyleLbl="node1" presStyleIdx="0" presStyleCnt="1"/>
      <dgm:spPr/>
    </dgm:pt>
    <dgm:pt modelId="{84640DB8-BDD5-466B-8515-4EE500B68C44}" type="pres">
      <dgm:prSet presAssocID="{84D80F72-7622-4E81-8CE9-4DE65DEDAFBD}" presName="nodes" presStyleCnt="0">
        <dgm:presLayoutVars>
          <dgm:chMax/>
          <dgm:chPref/>
          <dgm:animLvl val="lvl"/>
        </dgm:presLayoutVars>
      </dgm:prSet>
      <dgm:spPr/>
    </dgm:pt>
    <dgm:pt modelId="{009F775E-1977-4388-B6BE-2E589EE50670}" type="pres">
      <dgm:prSet presAssocID="{CE723683-A73F-49F5-A27D-2E6743971B68}" presName="composite" presStyleCnt="0"/>
      <dgm:spPr/>
    </dgm:pt>
    <dgm:pt modelId="{5DFAD4DD-3E96-4CD2-AF79-428FC0D497A1}" type="pres">
      <dgm:prSet presAssocID="{CE723683-A73F-49F5-A27D-2E6743971B68}" presName="L1TextContainer" presStyleLbl="revTx" presStyleIdx="0" presStyleCnt="3">
        <dgm:presLayoutVars>
          <dgm:chMax val="1"/>
          <dgm:chPref val="1"/>
          <dgm:bulletEnabled val="1"/>
        </dgm:presLayoutVars>
      </dgm:prSet>
      <dgm:spPr/>
    </dgm:pt>
    <dgm:pt modelId="{2AF4998E-B185-404D-8CEB-21F437B763C4}" type="pres">
      <dgm:prSet presAssocID="{CE723683-A73F-49F5-A27D-2E6743971B68}" presName="L2TextContainerWrapper" presStyleCnt="0">
        <dgm:presLayoutVars>
          <dgm:chMax val="0"/>
          <dgm:chPref val="0"/>
          <dgm:bulletEnabled val="1"/>
        </dgm:presLayoutVars>
      </dgm:prSet>
      <dgm:spPr/>
    </dgm:pt>
    <dgm:pt modelId="{CF088FDD-566F-4A0E-AE48-BE46DCDCB030}" type="pres">
      <dgm:prSet presAssocID="{CE723683-A73F-49F5-A27D-2E6743971B68}" presName="L2TextContainer" presStyleLbl="bgAccFollowNode1" presStyleIdx="0" presStyleCnt="3"/>
      <dgm:spPr/>
    </dgm:pt>
    <dgm:pt modelId="{48D90C15-129C-491B-AF1C-1BAAFB10168E}" type="pres">
      <dgm:prSet presAssocID="{CE723683-A73F-49F5-A27D-2E6743971B68}" presName="FlexibleEmptyPlaceHolder" presStyleCnt="0"/>
      <dgm:spPr/>
    </dgm:pt>
    <dgm:pt modelId="{A4683E81-ADCC-46DD-82CE-16F627F92AFF}" type="pres">
      <dgm:prSet presAssocID="{CE723683-A73F-49F5-A27D-2E6743971B68}" presName="ConnectLine" presStyleLbl="alignNode1" presStyleIdx="0" presStyleCnt="3"/>
      <dgm:spPr>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gm:spPr>
    </dgm:pt>
    <dgm:pt modelId="{ED54A334-A8FF-4194-9A76-EEA4AA00E2B3}" type="pres">
      <dgm:prSet presAssocID="{CE723683-A73F-49F5-A27D-2E6743971B68}" presName="ConnectorPoint" presStyleLbl="fgAcc1" presStyleIdx="0" presStyleCnt="3"/>
      <dgm:spPr>
        <a:solidFill>
          <a:schemeClr val="lt1">
            <a:alpha val="90000"/>
            <a:hueOff val="0"/>
            <a:satOff val="0"/>
            <a:lumOff val="0"/>
            <a:alphaOff val="0"/>
          </a:schemeClr>
        </a:solidFill>
        <a:ln w="12700" cap="flat" cmpd="sng" algn="ctr">
          <a:noFill/>
          <a:prstDash val="solid"/>
          <a:miter lim="800000"/>
        </a:ln>
        <a:effectLst/>
      </dgm:spPr>
    </dgm:pt>
    <dgm:pt modelId="{D462D4E8-F6F7-41EA-BAFA-45885260372B}" type="pres">
      <dgm:prSet presAssocID="{CE723683-A73F-49F5-A27D-2E6743971B68}" presName="EmptyPlaceHolder" presStyleCnt="0"/>
      <dgm:spPr/>
    </dgm:pt>
    <dgm:pt modelId="{D5436DC4-6FCF-4759-92DC-2D52E07260C4}" type="pres">
      <dgm:prSet presAssocID="{8FF683E3-11D3-4D51-B681-D0E49B285E07}" presName="spaceBetweenRectangles" presStyleCnt="0"/>
      <dgm:spPr/>
    </dgm:pt>
    <dgm:pt modelId="{39D6E2D5-AA1C-43ED-AA41-3A6EC16ABF79}" type="pres">
      <dgm:prSet presAssocID="{0AD77667-CFF6-4332-9663-F512E894933E}" presName="composite" presStyleCnt="0"/>
      <dgm:spPr/>
    </dgm:pt>
    <dgm:pt modelId="{55BD3E94-F535-4C70-9C08-472F84CEDE53}" type="pres">
      <dgm:prSet presAssocID="{0AD77667-CFF6-4332-9663-F512E894933E}" presName="L1TextContainer" presStyleLbl="revTx" presStyleIdx="1" presStyleCnt="3">
        <dgm:presLayoutVars>
          <dgm:chMax val="1"/>
          <dgm:chPref val="1"/>
          <dgm:bulletEnabled val="1"/>
        </dgm:presLayoutVars>
      </dgm:prSet>
      <dgm:spPr/>
    </dgm:pt>
    <dgm:pt modelId="{D38360BC-3638-4861-A0C0-60C8E3F04C4E}" type="pres">
      <dgm:prSet presAssocID="{0AD77667-CFF6-4332-9663-F512E894933E}" presName="L2TextContainerWrapper" presStyleCnt="0">
        <dgm:presLayoutVars>
          <dgm:chMax val="0"/>
          <dgm:chPref val="0"/>
          <dgm:bulletEnabled val="1"/>
        </dgm:presLayoutVars>
      </dgm:prSet>
      <dgm:spPr/>
    </dgm:pt>
    <dgm:pt modelId="{6BC7B008-4791-486C-942D-1FF034C7C64E}" type="pres">
      <dgm:prSet presAssocID="{0AD77667-CFF6-4332-9663-F512E894933E}" presName="L2TextContainer" presStyleLbl="bgAccFollowNode1" presStyleIdx="1" presStyleCnt="3"/>
      <dgm:spPr/>
    </dgm:pt>
    <dgm:pt modelId="{68D74686-5246-4545-B280-21BDCA321E15}" type="pres">
      <dgm:prSet presAssocID="{0AD77667-CFF6-4332-9663-F512E894933E}" presName="FlexibleEmptyPlaceHolder" presStyleCnt="0"/>
      <dgm:spPr/>
    </dgm:pt>
    <dgm:pt modelId="{F0487EC6-2054-4449-BA21-88B9AA8F2AD3}" type="pres">
      <dgm:prSet presAssocID="{0AD77667-CFF6-4332-9663-F512E894933E}" presName="ConnectLine" presStyleLbl="alignNode1" presStyleIdx="1" presStyleCnt="3"/>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gm:spPr>
    </dgm:pt>
    <dgm:pt modelId="{8A5D0D52-8F04-48DC-9ECF-C9413B3AFB5F}" type="pres">
      <dgm:prSet presAssocID="{0AD77667-CFF6-4332-9663-F512E894933E}" presName="ConnectorPoint"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CFFC0503-DABE-40A0-97B2-0956F15E4859}" type="pres">
      <dgm:prSet presAssocID="{0AD77667-CFF6-4332-9663-F512E894933E}" presName="EmptyPlaceHolder" presStyleCnt="0"/>
      <dgm:spPr/>
    </dgm:pt>
    <dgm:pt modelId="{C3B41DB4-1BAD-49F4-826D-8E1F0C1E2E6B}" type="pres">
      <dgm:prSet presAssocID="{1ECB9BB6-31FF-440E-BA2D-66DBCE332472}" presName="spaceBetweenRectangles" presStyleCnt="0"/>
      <dgm:spPr/>
    </dgm:pt>
    <dgm:pt modelId="{D7476639-8D43-46CF-88B5-9E6AF54FD9C1}" type="pres">
      <dgm:prSet presAssocID="{96071152-D7C6-41D8-8F86-37CB041131DB}" presName="composite" presStyleCnt="0"/>
      <dgm:spPr/>
    </dgm:pt>
    <dgm:pt modelId="{7D8FF124-71F7-42A9-8264-F2519E0EFCD1}" type="pres">
      <dgm:prSet presAssocID="{96071152-D7C6-41D8-8F86-37CB041131DB}" presName="L1TextContainer" presStyleLbl="revTx" presStyleIdx="2" presStyleCnt="3">
        <dgm:presLayoutVars>
          <dgm:chMax val="1"/>
          <dgm:chPref val="1"/>
          <dgm:bulletEnabled val="1"/>
        </dgm:presLayoutVars>
      </dgm:prSet>
      <dgm:spPr/>
    </dgm:pt>
    <dgm:pt modelId="{0145067F-9891-48C6-BF35-D1CC07842F16}" type="pres">
      <dgm:prSet presAssocID="{96071152-D7C6-41D8-8F86-37CB041131DB}" presName="L2TextContainerWrapper" presStyleCnt="0">
        <dgm:presLayoutVars>
          <dgm:chMax val="0"/>
          <dgm:chPref val="0"/>
          <dgm:bulletEnabled val="1"/>
        </dgm:presLayoutVars>
      </dgm:prSet>
      <dgm:spPr/>
    </dgm:pt>
    <dgm:pt modelId="{109CDC18-6E92-420E-9BE4-D626F65782A6}" type="pres">
      <dgm:prSet presAssocID="{96071152-D7C6-41D8-8F86-37CB041131DB}" presName="L2TextContainer" presStyleLbl="bgAccFollowNode1" presStyleIdx="2" presStyleCnt="3"/>
      <dgm:spPr/>
    </dgm:pt>
    <dgm:pt modelId="{6CDBCD44-D4F1-46A9-A521-EBC4B693A840}" type="pres">
      <dgm:prSet presAssocID="{96071152-D7C6-41D8-8F86-37CB041131DB}" presName="FlexibleEmptyPlaceHolder" presStyleCnt="0"/>
      <dgm:spPr/>
    </dgm:pt>
    <dgm:pt modelId="{9384A425-33FC-4F62-83B1-F63C1B37F40D}" type="pres">
      <dgm:prSet presAssocID="{96071152-D7C6-41D8-8F86-37CB041131DB}" presName="ConnectLine" presStyleLbl="alignNode1" presStyleIdx="2" presStyleCnt="3"/>
      <dgm:spPr>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gm:spPr>
    </dgm:pt>
    <dgm:pt modelId="{50146653-F119-43A1-AF79-6CF655C5BC23}" type="pres">
      <dgm:prSet presAssocID="{96071152-D7C6-41D8-8F86-37CB041131DB}" presName="ConnectorPoint"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3E4EAFB0-D41C-4E1D-92C1-FEEA798FA0F2}" type="pres">
      <dgm:prSet presAssocID="{96071152-D7C6-41D8-8F86-37CB041131DB}" presName="EmptyPlaceHolder" presStyleCnt="0"/>
      <dgm:spPr/>
    </dgm:pt>
  </dgm:ptLst>
  <dgm:cxnLst>
    <dgm:cxn modelId="{8B69762A-B018-41AB-B252-27660C75C6A5}" type="presOf" srcId="{1F14D08B-F4C7-4C8E-9667-2542C64098CF}" destId="{109CDC18-6E92-420E-9BE4-D626F65782A6}" srcOrd="0" destOrd="0" presId="urn:microsoft.com/office/officeart/2017/3/layout/HorizontalPathTimeline"/>
    <dgm:cxn modelId="{32411E2C-C868-41C8-8209-474FF94885EE}" srcId="{96071152-D7C6-41D8-8F86-37CB041131DB}" destId="{1F14D08B-F4C7-4C8E-9667-2542C64098CF}" srcOrd="0" destOrd="0" parTransId="{ED519015-C6FE-4303-8E77-E6614B6811A6}" sibTransId="{105357A7-E5F7-45A7-89BC-E38406DD3C5A}"/>
    <dgm:cxn modelId="{DA38E837-3C4E-4298-82CE-3F3C7B54FE32}" type="presOf" srcId="{CE723683-A73F-49F5-A27D-2E6743971B68}" destId="{5DFAD4DD-3E96-4CD2-AF79-428FC0D497A1}" srcOrd="0" destOrd="0" presId="urn:microsoft.com/office/officeart/2017/3/layout/HorizontalPathTimeline"/>
    <dgm:cxn modelId="{CFEC4E5B-9283-40B8-9743-5A6E46ECD76A}" type="presOf" srcId="{0AD77667-CFF6-4332-9663-F512E894933E}" destId="{55BD3E94-F535-4C70-9C08-472F84CEDE53}" srcOrd="0" destOrd="0" presId="urn:microsoft.com/office/officeart/2017/3/layout/HorizontalPathTimeline"/>
    <dgm:cxn modelId="{3062976F-EE39-4A09-9A9E-39CDA6A4BC6E}" srcId="{84D80F72-7622-4E81-8CE9-4DE65DEDAFBD}" destId="{96071152-D7C6-41D8-8F86-37CB041131DB}" srcOrd="2" destOrd="0" parTransId="{5D29CF19-8F95-469E-91D7-AA1B57178C27}" sibTransId="{BEF5BBCE-4CAB-40B0-BD5D-4745B9B9743E}"/>
    <dgm:cxn modelId="{33583350-9D0C-45FC-A4DB-8DB8AF6E3757}" srcId="{84D80F72-7622-4E81-8CE9-4DE65DEDAFBD}" destId="{0AD77667-CFF6-4332-9663-F512E894933E}" srcOrd="1" destOrd="0" parTransId="{95555A82-2FFF-4803-8C97-41B3762E6D1A}" sibTransId="{1ECB9BB6-31FF-440E-BA2D-66DBCE332472}"/>
    <dgm:cxn modelId="{69EE1680-9D04-4EAB-AA5A-B7633ADE6CF4}" srcId="{CE723683-A73F-49F5-A27D-2E6743971B68}" destId="{F78F2076-C8BF-498D-A4D3-BDF36661CE78}" srcOrd="0" destOrd="0" parTransId="{32C0CE0C-6253-46EA-859A-DC90C11A9BBA}" sibTransId="{FC195F04-95AE-495B-AFE5-3E50FFFFE7E2}"/>
    <dgm:cxn modelId="{E6744394-A69C-457B-9D17-8C6FE07FE016}" srcId="{84D80F72-7622-4E81-8CE9-4DE65DEDAFBD}" destId="{CE723683-A73F-49F5-A27D-2E6743971B68}" srcOrd="0" destOrd="0" parTransId="{64DB3AEA-37EC-46A9-8AAE-5EB6AC08D9DB}" sibTransId="{8FF683E3-11D3-4D51-B681-D0E49B285E07}"/>
    <dgm:cxn modelId="{9546EAA5-6666-4841-B6CF-5CF8EE17D7B4}" srcId="{0AD77667-CFF6-4332-9663-F512E894933E}" destId="{794EEE6E-37BD-490C-A122-9994B77ABAC8}" srcOrd="0" destOrd="0" parTransId="{D451ABFC-DB3B-48EE-86FD-638D9A98356C}" sibTransId="{B089E8B0-AE81-4B1A-ABBA-DA78835258CF}"/>
    <dgm:cxn modelId="{8F6A03C7-F539-430F-AC20-A57505699D2F}" type="presOf" srcId="{96071152-D7C6-41D8-8F86-37CB041131DB}" destId="{7D8FF124-71F7-42A9-8264-F2519E0EFCD1}" srcOrd="0" destOrd="0" presId="urn:microsoft.com/office/officeart/2017/3/layout/HorizontalPathTimeline"/>
    <dgm:cxn modelId="{E09E21D4-ED5A-4B99-A101-C9921EAB908F}" type="presOf" srcId="{F78F2076-C8BF-498D-A4D3-BDF36661CE78}" destId="{CF088FDD-566F-4A0E-AE48-BE46DCDCB030}" srcOrd="0" destOrd="0" presId="urn:microsoft.com/office/officeart/2017/3/layout/HorizontalPathTimeline"/>
    <dgm:cxn modelId="{F9DF32D6-194B-4D2D-8946-A085E3704AD3}" type="presOf" srcId="{84D80F72-7622-4E81-8CE9-4DE65DEDAFBD}" destId="{6C65B22B-7011-4CB8-BD5E-FC7592AFFD18}" srcOrd="0" destOrd="0" presId="urn:microsoft.com/office/officeart/2017/3/layout/HorizontalPathTimeline"/>
    <dgm:cxn modelId="{9AB7AEF0-4789-463C-8F65-F0229D6911B4}" type="presOf" srcId="{794EEE6E-37BD-490C-A122-9994B77ABAC8}" destId="{6BC7B008-4791-486C-942D-1FF034C7C64E}" srcOrd="0" destOrd="0" presId="urn:microsoft.com/office/officeart/2017/3/layout/HorizontalPathTimeline"/>
    <dgm:cxn modelId="{5CA26639-5E9B-4DE0-9905-A08F311882D2}" type="presParOf" srcId="{6C65B22B-7011-4CB8-BD5E-FC7592AFFD18}" destId="{1F854450-96DB-49B8-B77F-92AC26570284}" srcOrd="0" destOrd="0" presId="urn:microsoft.com/office/officeart/2017/3/layout/HorizontalPathTimeline"/>
    <dgm:cxn modelId="{313CAEB5-CC69-4B60-998C-C9A27E9AC554}" type="presParOf" srcId="{6C65B22B-7011-4CB8-BD5E-FC7592AFFD18}" destId="{84640DB8-BDD5-466B-8515-4EE500B68C44}" srcOrd="1" destOrd="0" presId="urn:microsoft.com/office/officeart/2017/3/layout/HorizontalPathTimeline"/>
    <dgm:cxn modelId="{B9379DA5-C589-40A6-9453-275FCD16F6B2}" type="presParOf" srcId="{84640DB8-BDD5-466B-8515-4EE500B68C44}" destId="{009F775E-1977-4388-B6BE-2E589EE50670}" srcOrd="0" destOrd="0" presId="urn:microsoft.com/office/officeart/2017/3/layout/HorizontalPathTimeline"/>
    <dgm:cxn modelId="{61EA751E-177C-462D-8691-9ABD1BC43FB2}" type="presParOf" srcId="{009F775E-1977-4388-B6BE-2E589EE50670}" destId="{5DFAD4DD-3E96-4CD2-AF79-428FC0D497A1}" srcOrd="0" destOrd="0" presId="urn:microsoft.com/office/officeart/2017/3/layout/HorizontalPathTimeline"/>
    <dgm:cxn modelId="{39E917F3-D84E-42BF-85C0-4C90B17DF092}" type="presParOf" srcId="{009F775E-1977-4388-B6BE-2E589EE50670}" destId="{2AF4998E-B185-404D-8CEB-21F437B763C4}" srcOrd="1" destOrd="0" presId="urn:microsoft.com/office/officeart/2017/3/layout/HorizontalPathTimeline"/>
    <dgm:cxn modelId="{76D0A67B-81F3-4A00-8446-3F007658A002}" type="presParOf" srcId="{2AF4998E-B185-404D-8CEB-21F437B763C4}" destId="{CF088FDD-566F-4A0E-AE48-BE46DCDCB030}" srcOrd="0" destOrd="0" presId="urn:microsoft.com/office/officeart/2017/3/layout/HorizontalPathTimeline"/>
    <dgm:cxn modelId="{355F0116-DD5A-4990-A52D-7D4D9C4B9F1F}" type="presParOf" srcId="{2AF4998E-B185-404D-8CEB-21F437B763C4}" destId="{48D90C15-129C-491B-AF1C-1BAAFB10168E}" srcOrd="1" destOrd="0" presId="urn:microsoft.com/office/officeart/2017/3/layout/HorizontalPathTimeline"/>
    <dgm:cxn modelId="{47254015-0DBD-4678-AB6E-23B7AA5BADD2}" type="presParOf" srcId="{009F775E-1977-4388-B6BE-2E589EE50670}" destId="{A4683E81-ADCC-46DD-82CE-16F627F92AFF}" srcOrd="2" destOrd="0" presId="urn:microsoft.com/office/officeart/2017/3/layout/HorizontalPathTimeline"/>
    <dgm:cxn modelId="{D7EC2B22-21FE-48F5-A264-3915A8F2A7BB}" type="presParOf" srcId="{009F775E-1977-4388-B6BE-2E589EE50670}" destId="{ED54A334-A8FF-4194-9A76-EEA4AA00E2B3}" srcOrd="3" destOrd="0" presId="urn:microsoft.com/office/officeart/2017/3/layout/HorizontalPathTimeline"/>
    <dgm:cxn modelId="{D66EB975-437E-4A67-BE59-A855BD5DB5DD}" type="presParOf" srcId="{009F775E-1977-4388-B6BE-2E589EE50670}" destId="{D462D4E8-F6F7-41EA-BAFA-45885260372B}" srcOrd="4" destOrd="0" presId="urn:microsoft.com/office/officeart/2017/3/layout/HorizontalPathTimeline"/>
    <dgm:cxn modelId="{43434275-FE16-4418-A8C7-7D525F308EAC}" type="presParOf" srcId="{84640DB8-BDD5-466B-8515-4EE500B68C44}" destId="{D5436DC4-6FCF-4759-92DC-2D52E07260C4}" srcOrd="1" destOrd="0" presId="urn:microsoft.com/office/officeart/2017/3/layout/HorizontalPathTimeline"/>
    <dgm:cxn modelId="{9F13EDB2-7EC3-4B3E-A1D8-9EF1900D9018}" type="presParOf" srcId="{84640DB8-BDD5-466B-8515-4EE500B68C44}" destId="{39D6E2D5-AA1C-43ED-AA41-3A6EC16ABF79}" srcOrd="2" destOrd="0" presId="urn:microsoft.com/office/officeart/2017/3/layout/HorizontalPathTimeline"/>
    <dgm:cxn modelId="{0F484B30-F86F-452B-84C1-F7824F871A14}" type="presParOf" srcId="{39D6E2D5-AA1C-43ED-AA41-3A6EC16ABF79}" destId="{55BD3E94-F535-4C70-9C08-472F84CEDE53}" srcOrd="0" destOrd="0" presId="urn:microsoft.com/office/officeart/2017/3/layout/HorizontalPathTimeline"/>
    <dgm:cxn modelId="{913D8E1F-BA0A-4FC3-B89C-B04FCBA96D75}" type="presParOf" srcId="{39D6E2D5-AA1C-43ED-AA41-3A6EC16ABF79}" destId="{D38360BC-3638-4861-A0C0-60C8E3F04C4E}" srcOrd="1" destOrd="0" presId="urn:microsoft.com/office/officeart/2017/3/layout/HorizontalPathTimeline"/>
    <dgm:cxn modelId="{2667830D-52C6-446D-8193-EDE5C657CB36}" type="presParOf" srcId="{D38360BC-3638-4861-A0C0-60C8E3F04C4E}" destId="{6BC7B008-4791-486C-942D-1FF034C7C64E}" srcOrd="0" destOrd="0" presId="urn:microsoft.com/office/officeart/2017/3/layout/HorizontalPathTimeline"/>
    <dgm:cxn modelId="{73DC8CF8-457F-4A27-8564-A8B637FCB701}" type="presParOf" srcId="{D38360BC-3638-4861-A0C0-60C8E3F04C4E}" destId="{68D74686-5246-4545-B280-21BDCA321E15}" srcOrd="1" destOrd="0" presId="urn:microsoft.com/office/officeart/2017/3/layout/HorizontalPathTimeline"/>
    <dgm:cxn modelId="{A38E7443-8C66-4CE8-8012-353A93C8396D}" type="presParOf" srcId="{39D6E2D5-AA1C-43ED-AA41-3A6EC16ABF79}" destId="{F0487EC6-2054-4449-BA21-88B9AA8F2AD3}" srcOrd="2" destOrd="0" presId="urn:microsoft.com/office/officeart/2017/3/layout/HorizontalPathTimeline"/>
    <dgm:cxn modelId="{242D875F-6FC4-4D27-B1EE-FC93B75A5B43}" type="presParOf" srcId="{39D6E2D5-AA1C-43ED-AA41-3A6EC16ABF79}" destId="{8A5D0D52-8F04-48DC-9ECF-C9413B3AFB5F}" srcOrd="3" destOrd="0" presId="urn:microsoft.com/office/officeart/2017/3/layout/HorizontalPathTimeline"/>
    <dgm:cxn modelId="{1CE493F6-71BA-4023-8501-15222E8AB95A}" type="presParOf" srcId="{39D6E2D5-AA1C-43ED-AA41-3A6EC16ABF79}" destId="{CFFC0503-DABE-40A0-97B2-0956F15E4859}" srcOrd="4" destOrd="0" presId="urn:microsoft.com/office/officeart/2017/3/layout/HorizontalPathTimeline"/>
    <dgm:cxn modelId="{596B1725-9818-4D43-A23E-7712E47C20CA}" type="presParOf" srcId="{84640DB8-BDD5-466B-8515-4EE500B68C44}" destId="{C3B41DB4-1BAD-49F4-826D-8E1F0C1E2E6B}" srcOrd="3" destOrd="0" presId="urn:microsoft.com/office/officeart/2017/3/layout/HorizontalPathTimeline"/>
    <dgm:cxn modelId="{A6D85A22-A4F9-4334-BD3B-B2E5B18393A6}" type="presParOf" srcId="{84640DB8-BDD5-466B-8515-4EE500B68C44}" destId="{D7476639-8D43-46CF-88B5-9E6AF54FD9C1}" srcOrd="4" destOrd="0" presId="urn:microsoft.com/office/officeart/2017/3/layout/HorizontalPathTimeline"/>
    <dgm:cxn modelId="{890E8FA7-D04A-449D-97A9-265D8A2B44DB}" type="presParOf" srcId="{D7476639-8D43-46CF-88B5-9E6AF54FD9C1}" destId="{7D8FF124-71F7-42A9-8264-F2519E0EFCD1}" srcOrd="0" destOrd="0" presId="urn:microsoft.com/office/officeart/2017/3/layout/HorizontalPathTimeline"/>
    <dgm:cxn modelId="{D9FA2558-CF3E-41E1-B25E-77D7794859E8}" type="presParOf" srcId="{D7476639-8D43-46CF-88B5-9E6AF54FD9C1}" destId="{0145067F-9891-48C6-BF35-D1CC07842F16}" srcOrd="1" destOrd="0" presId="urn:microsoft.com/office/officeart/2017/3/layout/HorizontalPathTimeline"/>
    <dgm:cxn modelId="{BC0440B8-5681-4907-AAC0-0E7DC04BA614}" type="presParOf" srcId="{0145067F-9891-48C6-BF35-D1CC07842F16}" destId="{109CDC18-6E92-420E-9BE4-D626F65782A6}" srcOrd="0" destOrd="0" presId="urn:microsoft.com/office/officeart/2017/3/layout/HorizontalPathTimeline"/>
    <dgm:cxn modelId="{B4EAE216-3F9E-423E-BD23-25DF423B59A8}" type="presParOf" srcId="{0145067F-9891-48C6-BF35-D1CC07842F16}" destId="{6CDBCD44-D4F1-46A9-A521-EBC4B693A840}" srcOrd="1" destOrd="0" presId="urn:microsoft.com/office/officeart/2017/3/layout/HorizontalPathTimeline"/>
    <dgm:cxn modelId="{59D7FDFD-C04E-4D53-AB34-D3714EF3460E}" type="presParOf" srcId="{D7476639-8D43-46CF-88B5-9E6AF54FD9C1}" destId="{9384A425-33FC-4F62-83B1-F63C1B37F40D}" srcOrd="2" destOrd="0" presId="urn:microsoft.com/office/officeart/2017/3/layout/HorizontalPathTimeline"/>
    <dgm:cxn modelId="{98C328CC-ED5F-4255-89D1-FCA97B397593}" type="presParOf" srcId="{D7476639-8D43-46CF-88B5-9E6AF54FD9C1}" destId="{50146653-F119-43A1-AF79-6CF655C5BC23}" srcOrd="3" destOrd="0" presId="urn:microsoft.com/office/officeart/2017/3/layout/HorizontalPathTimeline"/>
    <dgm:cxn modelId="{CDBC9C17-0681-48EC-8917-3B5C86BD87EC}" type="presParOf" srcId="{D7476639-8D43-46CF-88B5-9E6AF54FD9C1}" destId="{3E4EAFB0-D41C-4E1D-92C1-FEEA798FA0F2}"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78FF9D-2ED7-4ED9-87AF-B9A1C7B685C2}"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9E1ADD23-6848-4A25-8B9E-E75D57A77D91}">
      <dgm:prSet/>
      <dgm:spPr/>
      <dgm:t>
        <a:bodyPr/>
        <a:lstStyle/>
        <a:p>
          <a:pPr>
            <a:defRPr cap="all"/>
          </a:pPr>
          <a:r>
            <a:rPr lang="en-US"/>
            <a:t>X-Ray VIsion</a:t>
          </a:r>
        </a:p>
      </dgm:t>
    </dgm:pt>
    <dgm:pt modelId="{2514004E-A8C3-4009-8AB2-41E44994D7FB}" type="parTrans" cxnId="{39EA9E87-C802-4F63-BC71-0009D59FAC7F}">
      <dgm:prSet/>
      <dgm:spPr/>
      <dgm:t>
        <a:bodyPr/>
        <a:lstStyle/>
        <a:p>
          <a:endParaRPr lang="en-US"/>
        </a:p>
      </dgm:t>
    </dgm:pt>
    <dgm:pt modelId="{FBBD857D-F785-4EEE-9780-331F1C1F2C99}" type="sibTrans" cxnId="{39EA9E87-C802-4F63-BC71-0009D59FAC7F}">
      <dgm:prSet/>
      <dgm:spPr/>
      <dgm:t>
        <a:bodyPr/>
        <a:lstStyle/>
        <a:p>
          <a:endParaRPr lang="en-US"/>
        </a:p>
      </dgm:t>
    </dgm:pt>
    <dgm:pt modelId="{8E4C8450-0BA7-4180-8A40-3DF9CD553324}">
      <dgm:prSet/>
      <dgm:spPr/>
      <dgm:t>
        <a:bodyPr/>
        <a:lstStyle/>
        <a:p>
          <a:pPr>
            <a:defRPr cap="all"/>
          </a:pPr>
          <a:r>
            <a:rPr lang="en-US"/>
            <a:t>Mind Reading</a:t>
          </a:r>
        </a:p>
      </dgm:t>
    </dgm:pt>
    <dgm:pt modelId="{53BA43CD-A860-4A61-A841-289446C8CE4D}" type="parTrans" cxnId="{C487A22F-69BC-4F18-B5FA-492AECE3CA6A}">
      <dgm:prSet/>
      <dgm:spPr/>
      <dgm:t>
        <a:bodyPr/>
        <a:lstStyle/>
        <a:p>
          <a:endParaRPr lang="en-US"/>
        </a:p>
      </dgm:t>
    </dgm:pt>
    <dgm:pt modelId="{E9731007-6195-43F0-B734-1E971E7CEE72}" type="sibTrans" cxnId="{C487A22F-69BC-4F18-B5FA-492AECE3CA6A}">
      <dgm:prSet/>
      <dgm:spPr/>
      <dgm:t>
        <a:bodyPr/>
        <a:lstStyle/>
        <a:p>
          <a:endParaRPr lang="en-US"/>
        </a:p>
      </dgm:t>
    </dgm:pt>
    <dgm:pt modelId="{B8EB61AF-8176-43D3-A7D4-94367BFE8C68}" type="pres">
      <dgm:prSet presAssocID="{8978FF9D-2ED7-4ED9-87AF-B9A1C7B685C2}" presName="root" presStyleCnt="0">
        <dgm:presLayoutVars>
          <dgm:dir/>
          <dgm:resizeHandles val="exact"/>
        </dgm:presLayoutVars>
      </dgm:prSet>
      <dgm:spPr/>
    </dgm:pt>
    <dgm:pt modelId="{D9968888-C275-44E5-9899-B1E3EA14DC8E}" type="pres">
      <dgm:prSet presAssocID="{9E1ADD23-6848-4A25-8B9E-E75D57A77D91}" presName="compNode" presStyleCnt="0"/>
      <dgm:spPr/>
    </dgm:pt>
    <dgm:pt modelId="{5D48DEFE-0270-44D1-A06E-2E8D162B19C2}" type="pres">
      <dgm:prSet presAssocID="{9E1ADD23-6848-4A25-8B9E-E75D57A77D91}" presName="iconBgRect" presStyleLbl="bgShp" presStyleIdx="0" presStyleCnt="2"/>
      <dgm:spPr/>
    </dgm:pt>
    <dgm:pt modelId="{A8CA8BF5-CA91-4949-A2F5-449650EDEEDC}" type="pres">
      <dgm:prSet presAssocID="{9E1ADD23-6848-4A25-8B9E-E75D57A77D9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active Sign"/>
        </a:ext>
      </dgm:extLst>
    </dgm:pt>
    <dgm:pt modelId="{CC05A9D3-B23B-4206-8366-A08CB864A393}" type="pres">
      <dgm:prSet presAssocID="{9E1ADD23-6848-4A25-8B9E-E75D57A77D91}" presName="spaceRect" presStyleCnt="0"/>
      <dgm:spPr/>
    </dgm:pt>
    <dgm:pt modelId="{AE8AF84F-F265-4546-9C0B-74D223F66368}" type="pres">
      <dgm:prSet presAssocID="{9E1ADD23-6848-4A25-8B9E-E75D57A77D91}" presName="textRect" presStyleLbl="revTx" presStyleIdx="0" presStyleCnt="2">
        <dgm:presLayoutVars>
          <dgm:chMax val="1"/>
          <dgm:chPref val="1"/>
        </dgm:presLayoutVars>
      </dgm:prSet>
      <dgm:spPr/>
    </dgm:pt>
    <dgm:pt modelId="{95E3C4BC-028A-4A72-A615-BBD52BCC0AEF}" type="pres">
      <dgm:prSet presAssocID="{FBBD857D-F785-4EEE-9780-331F1C1F2C99}" presName="sibTrans" presStyleCnt="0"/>
      <dgm:spPr/>
    </dgm:pt>
    <dgm:pt modelId="{6B84564F-BB60-4486-B4ED-2131283D4366}" type="pres">
      <dgm:prSet presAssocID="{8E4C8450-0BA7-4180-8A40-3DF9CD553324}" presName="compNode" presStyleCnt="0"/>
      <dgm:spPr/>
    </dgm:pt>
    <dgm:pt modelId="{27FEA1B8-8F3C-41F1-85D4-AEF2B8259D0B}" type="pres">
      <dgm:prSet presAssocID="{8E4C8450-0BA7-4180-8A40-3DF9CD553324}" presName="iconBgRect" presStyleLbl="bgShp" presStyleIdx="1" presStyleCnt="2"/>
      <dgm:spPr/>
    </dgm:pt>
    <dgm:pt modelId="{2ECFF9B7-4A27-44A6-B50F-6D0BF184B7AC}" type="pres">
      <dgm:prSet presAssocID="{8E4C8450-0BA7-4180-8A40-3DF9CD55332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83C7DF02-09D8-4525-BCB6-810F37EC0B0B}" type="pres">
      <dgm:prSet presAssocID="{8E4C8450-0BA7-4180-8A40-3DF9CD553324}" presName="spaceRect" presStyleCnt="0"/>
      <dgm:spPr/>
    </dgm:pt>
    <dgm:pt modelId="{CC5B514B-A7D5-4A0A-A214-5DFC377B52D5}" type="pres">
      <dgm:prSet presAssocID="{8E4C8450-0BA7-4180-8A40-3DF9CD553324}" presName="textRect" presStyleLbl="revTx" presStyleIdx="1" presStyleCnt="2">
        <dgm:presLayoutVars>
          <dgm:chMax val="1"/>
          <dgm:chPref val="1"/>
        </dgm:presLayoutVars>
      </dgm:prSet>
      <dgm:spPr/>
    </dgm:pt>
  </dgm:ptLst>
  <dgm:cxnLst>
    <dgm:cxn modelId="{C487A22F-69BC-4F18-B5FA-492AECE3CA6A}" srcId="{8978FF9D-2ED7-4ED9-87AF-B9A1C7B685C2}" destId="{8E4C8450-0BA7-4180-8A40-3DF9CD553324}" srcOrd="1" destOrd="0" parTransId="{53BA43CD-A860-4A61-A841-289446C8CE4D}" sibTransId="{E9731007-6195-43F0-B734-1E971E7CEE72}"/>
    <dgm:cxn modelId="{7325EE47-0002-4882-B27F-EE17E12C8E83}" type="presOf" srcId="{8978FF9D-2ED7-4ED9-87AF-B9A1C7B685C2}" destId="{B8EB61AF-8176-43D3-A7D4-94367BFE8C68}" srcOrd="0" destOrd="0" presId="urn:microsoft.com/office/officeart/2018/5/layout/IconCircleLabelList"/>
    <dgm:cxn modelId="{39EA9E87-C802-4F63-BC71-0009D59FAC7F}" srcId="{8978FF9D-2ED7-4ED9-87AF-B9A1C7B685C2}" destId="{9E1ADD23-6848-4A25-8B9E-E75D57A77D91}" srcOrd="0" destOrd="0" parTransId="{2514004E-A8C3-4009-8AB2-41E44994D7FB}" sibTransId="{FBBD857D-F785-4EEE-9780-331F1C1F2C99}"/>
    <dgm:cxn modelId="{B531DBD1-623E-4C79-A4AE-262C4634F02B}" type="presOf" srcId="{9E1ADD23-6848-4A25-8B9E-E75D57A77D91}" destId="{AE8AF84F-F265-4546-9C0B-74D223F66368}" srcOrd="0" destOrd="0" presId="urn:microsoft.com/office/officeart/2018/5/layout/IconCircleLabelList"/>
    <dgm:cxn modelId="{03CC94EE-17B1-424D-B73A-2A907F827B8D}" type="presOf" srcId="{8E4C8450-0BA7-4180-8A40-3DF9CD553324}" destId="{CC5B514B-A7D5-4A0A-A214-5DFC377B52D5}" srcOrd="0" destOrd="0" presId="urn:microsoft.com/office/officeart/2018/5/layout/IconCircleLabelList"/>
    <dgm:cxn modelId="{01929E08-4098-4D6B-896A-AC2F442C956B}" type="presParOf" srcId="{B8EB61AF-8176-43D3-A7D4-94367BFE8C68}" destId="{D9968888-C275-44E5-9899-B1E3EA14DC8E}" srcOrd="0" destOrd="0" presId="urn:microsoft.com/office/officeart/2018/5/layout/IconCircleLabelList"/>
    <dgm:cxn modelId="{80BB938F-60DA-44B1-B576-8179FFB6E63C}" type="presParOf" srcId="{D9968888-C275-44E5-9899-B1E3EA14DC8E}" destId="{5D48DEFE-0270-44D1-A06E-2E8D162B19C2}" srcOrd="0" destOrd="0" presId="urn:microsoft.com/office/officeart/2018/5/layout/IconCircleLabelList"/>
    <dgm:cxn modelId="{B1713417-E8B9-4137-8AD0-A26677E7C95C}" type="presParOf" srcId="{D9968888-C275-44E5-9899-B1E3EA14DC8E}" destId="{A8CA8BF5-CA91-4949-A2F5-449650EDEEDC}" srcOrd="1" destOrd="0" presId="urn:microsoft.com/office/officeart/2018/5/layout/IconCircleLabelList"/>
    <dgm:cxn modelId="{A6FE4349-8E5F-4C50-AAF5-4B470AF6503B}" type="presParOf" srcId="{D9968888-C275-44E5-9899-B1E3EA14DC8E}" destId="{CC05A9D3-B23B-4206-8366-A08CB864A393}" srcOrd="2" destOrd="0" presId="urn:microsoft.com/office/officeart/2018/5/layout/IconCircleLabelList"/>
    <dgm:cxn modelId="{1DF63018-71C8-44EE-9282-1145A3D31A0E}" type="presParOf" srcId="{D9968888-C275-44E5-9899-B1E3EA14DC8E}" destId="{AE8AF84F-F265-4546-9C0B-74D223F66368}" srcOrd="3" destOrd="0" presId="urn:microsoft.com/office/officeart/2018/5/layout/IconCircleLabelList"/>
    <dgm:cxn modelId="{BD80BB93-CE71-4F1A-ABA5-A6718EA972CD}" type="presParOf" srcId="{B8EB61AF-8176-43D3-A7D4-94367BFE8C68}" destId="{95E3C4BC-028A-4A72-A615-BBD52BCC0AEF}" srcOrd="1" destOrd="0" presId="urn:microsoft.com/office/officeart/2018/5/layout/IconCircleLabelList"/>
    <dgm:cxn modelId="{A474A8F8-5ACB-4D2E-BF42-3AC55984E941}" type="presParOf" srcId="{B8EB61AF-8176-43D3-A7D4-94367BFE8C68}" destId="{6B84564F-BB60-4486-B4ED-2131283D4366}" srcOrd="2" destOrd="0" presId="urn:microsoft.com/office/officeart/2018/5/layout/IconCircleLabelList"/>
    <dgm:cxn modelId="{61DED3EE-CBE4-4727-977E-9571D70F2DE2}" type="presParOf" srcId="{6B84564F-BB60-4486-B4ED-2131283D4366}" destId="{27FEA1B8-8F3C-41F1-85D4-AEF2B8259D0B}" srcOrd="0" destOrd="0" presId="urn:microsoft.com/office/officeart/2018/5/layout/IconCircleLabelList"/>
    <dgm:cxn modelId="{8E2614B1-6A96-42B8-9904-1326C0D376BD}" type="presParOf" srcId="{6B84564F-BB60-4486-B4ED-2131283D4366}" destId="{2ECFF9B7-4A27-44A6-B50F-6D0BF184B7AC}" srcOrd="1" destOrd="0" presId="urn:microsoft.com/office/officeart/2018/5/layout/IconCircleLabelList"/>
    <dgm:cxn modelId="{0B2499ED-4D09-49C3-92FD-71FD1BD0EAD3}" type="presParOf" srcId="{6B84564F-BB60-4486-B4ED-2131283D4366}" destId="{83C7DF02-09D8-4525-BCB6-810F37EC0B0B}" srcOrd="2" destOrd="0" presId="urn:microsoft.com/office/officeart/2018/5/layout/IconCircleLabelList"/>
    <dgm:cxn modelId="{3D0C3739-70F4-4FCC-BB59-76E28E4121A6}" type="presParOf" srcId="{6B84564F-BB60-4486-B4ED-2131283D4366}" destId="{CC5B514B-A7D5-4A0A-A214-5DFC377B52D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76991-D8AF-47C2-8994-A3CF39694B8E}">
      <dsp:nvSpPr>
        <dsp:cNvPr id="0" name=""/>
        <dsp:cNvSpPr/>
      </dsp:nvSpPr>
      <dsp:spPr>
        <a:xfrm>
          <a:off x="2006514" y="527461"/>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0D8DE2-079A-4DF2-87D2-86CC22D626CB}">
      <dsp:nvSpPr>
        <dsp:cNvPr id="0" name=""/>
        <dsp:cNvSpPr/>
      </dsp:nvSpPr>
      <dsp:spPr>
        <a:xfrm>
          <a:off x="818514" y="294176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100000"/>
            </a:lnSpc>
            <a:spcBef>
              <a:spcPct val="0"/>
            </a:spcBef>
            <a:spcAft>
              <a:spcPct val="35000"/>
            </a:spcAft>
            <a:buNone/>
          </a:pPr>
          <a:r>
            <a:rPr lang="en-US" sz="5000" kern="1200"/>
            <a:t>Talent</a:t>
          </a:r>
        </a:p>
      </dsp:txBody>
      <dsp:txXfrm>
        <a:off x="818514" y="2941767"/>
        <a:ext cx="4320000" cy="720000"/>
      </dsp:txXfrm>
    </dsp:sp>
    <dsp:sp modelId="{B87513CF-617C-4DDE-A859-760F674150DF}">
      <dsp:nvSpPr>
        <dsp:cNvPr id="0" name=""/>
        <dsp:cNvSpPr/>
      </dsp:nvSpPr>
      <dsp:spPr>
        <a:xfrm>
          <a:off x="7082514" y="52746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73EE4A-04CA-4FF0-AF24-924DD0DAAF98}">
      <dsp:nvSpPr>
        <dsp:cNvPr id="0" name=""/>
        <dsp:cNvSpPr/>
      </dsp:nvSpPr>
      <dsp:spPr>
        <a:xfrm>
          <a:off x="5894514" y="294176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100000"/>
            </a:lnSpc>
            <a:spcBef>
              <a:spcPct val="0"/>
            </a:spcBef>
            <a:spcAft>
              <a:spcPct val="35000"/>
            </a:spcAft>
            <a:buNone/>
          </a:pPr>
          <a:r>
            <a:rPr lang="en-US" sz="5000" kern="1200"/>
            <a:t>Money</a:t>
          </a:r>
        </a:p>
      </dsp:txBody>
      <dsp:txXfrm>
        <a:off x="5894514" y="2941767"/>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5747A-ED76-4F89-971E-11E737B11AD9}">
      <dsp:nvSpPr>
        <dsp:cNvPr id="0" name=""/>
        <dsp:cNvSpPr/>
      </dsp:nvSpPr>
      <dsp:spPr>
        <a:xfrm>
          <a:off x="0" y="513"/>
          <a:ext cx="10754630" cy="120179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10977D-6222-4933-A03C-D1D7B5637464}">
      <dsp:nvSpPr>
        <dsp:cNvPr id="0" name=""/>
        <dsp:cNvSpPr/>
      </dsp:nvSpPr>
      <dsp:spPr>
        <a:xfrm>
          <a:off x="363543" y="270917"/>
          <a:ext cx="660988" cy="660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B7701E-5B43-4C04-933F-EAB6AF575400}">
      <dsp:nvSpPr>
        <dsp:cNvPr id="0" name=""/>
        <dsp:cNvSpPr/>
      </dsp:nvSpPr>
      <dsp:spPr>
        <a:xfrm>
          <a:off x="1388075" y="513"/>
          <a:ext cx="9366554" cy="120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111250">
            <a:lnSpc>
              <a:spcPct val="100000"/>
            </a:lnSpc>
            <a:spcBef>
              <a:spcPct val="0"/>
            </a:spcBef>
            <a:spcAft>
              <a:spcPct val="35000"/>
            </a:spcAft>
            <a:buNone/>
          </a:pPr>
          <a:r>
            <a:rPr lang="en-US" sz="2500" kern="1200" dirty="0"/>
            <a:t>Learn</a:t>
          </a:r>
          <a:r>
            <a:rPr lang="en-US" sz="2500" kern="1200" dirty="0">
              <a:latin typeface="Tw Cen MT"/>
            </a:rPr>
            <a:t> about Kim Ng.</a:t>
          </a:r>
          <a:endParaRPr lang="en-US" sz="2500" kern="1200" dirty="0"/>
        </a:p>
      </dsp:txBody>
      <dsp:txXfrm>
        <a:off x="1388075" y="513"/>
        <a:ext cx="9366554" cy="1201796"/>
      </dsp:txXfrm>
    </dsp:sp>
    <dsp:sp modelId="{9065F40A-8269-433C-A1F9-B1EF8DEDFBDC}">
      <dsp:nvSpPr>
        <dsp:cNvPr id="0" name=""/>
        <dsp:cNvSpPr/>
      </dsp:nvSpPr>
      <dsp:spPr>
        <a:xfrm>
          <a:off x="0" y="1502759"/>
          <a:ext cx="10754630" cy="120179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12736-1161-44A3-84BB-418EB2914E45}">
      <dsp:nvSpPr>
        <dsp:cNvPr id="0" name=""/>
        <dsp:cNvSpPr/>
      </dsp:nvSpPr>
      <dsp:spPr>
        <a:xfrm>
          <a:off x="363543" y="1773163"/>
          <a:ext cx="660988" cy="660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6CB15C-9FE3-4FAF-8E24-A3DB4529073F}">
      <dsp:nvSpPr>
        <dsp:cNvPr id="0" name=""/>
        <dsp:cNvSpPr/>
      </dsp:nvSpPr>
      <dsp:spPr>
        <a:xfrm>
          <a:off x="1388075" y="1502759"/>
          <a:ext cx="9366554" cy="120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111250">
            <a:lnSpc>
              <a:spcPct val="100000"/>
            </a:lnSpc>
            <a:spcBef>
              <a:spcPct val="0"/>
            </a:spcBef>
            <a:spcAft>
              <a:spcPct val="35000"/>
            </a:spcAft>
            <a:buNone/>
          </a:pPr>
          <a:r>
            <a:rPr lang="en-US" sz="2500" kern="1200" dirty="0"/>
            <a:t>Discuss</a:t>
          </a:r>
          <a:r>
            <a:rPr lang="en-US" sz="2500" kern="1200" dirty="0">
              <a:latin typeface="Tw Cen MT"/>
            </a:rPr>
            <a:t> the role of women in sports.</a:t>
          </a:r>
          <a:endParaRPr lang="en-US" sz="2500" kern="1200" dirty="0"/>
        </a:p>
      </dsp:txBody>
      <dsp:txXfrm>
        <a:off x="1388075" y="1502759"/>
        <a:ext cx="9366554" cy="1201796"/>
      </dsp:txXfrm>
    </dsp:sp>
    <dsp:sp modelId="{E4DA070C-E32E-4F08-B3F0-7188A3EAD9EE}">
      <dsp:nvSpPr>
        <dsp:cNvPr id="0" name=""/>
        <dsp:cNvSpPr/>
      </dsp:nvSpPr>
      <dsp:spPr>
        <a:xfrm>
          <a:off x="0" y="3005005"/>
          <a:ext cx="10754630" cy="120179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E77DA-8A70-44B6-8475-C7A6D746707F}">
      <dsp:nvSpPr>
        <dsp:cNvPr id="0" name=""/>
        <dsp:cNvSpPr/>
      </dsp:nvSpPr>
      <dsp:spPr>
        <a:xfrm>
          <a:off x="363543" y="3275409"/>
          <a:ext cx="660988" cy="660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C34886-17AC-4FDE-8B9F-DC98F8F5F160}">
      <dsp:nvSpPr>
        <dsp:cNvPr id="0" name=""/>
        <dsp:cNvSpPr/>
      </dsp:nvSpPr>
      <dsp:spPr>
        <a:xfrm>
          <a:off x="1388075" y="3005005"/>
          <a:ext cx="9366554" cy="1201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111250">
            <a:lnSpc>
              <a:spcPct val="100000"/>
            </a:lnSpc>
            <a:spcBef>
              <a:spcPct val="0"/>
            </a:spcBef>
            <a:spcAft>
              <a:spcPct val="35000"/>
            </a:spcAft>
            <a:buNone/>
          </a:pPr>
          <a:r>
            <a:rPr lang="en-US" sz="2500" kern="1200" dirty="0"/>
            <a:t>Reflect</a:t>
          </a:r>
          <a:r>
            <a:rPr lang="en-US" sz="2500" kern="1200" dirty="0">
              <a:latin typeface="Tw Cen MT"/>
            </a:rPr>
            <a:t> on how gender stereotypes may keep people from pursuing their dreams.</a:t>
          </a:r>
          <a:endParaRPr lang="en-US" sz="2500" kern="1200" dirty="0"/>
        </a:p>
      </dsp:txBody>
      <dsp:txXfrm>
        <a:off x="1388075" y="3005005"/>
        <a:ext cx="9366554" cy="12017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AD4DD-3E96-4CD2-AF79-428FC0D497A1}">
      <dsp:nvSpPr>
        <dsp:cNvPr id="0" name=""/>
        <dsp:cNvSpPr/>
      </dsp:nvSpPr>
      <dsp:spPr>
        <a:xfrm>
          <a:off x="362007" y="3191713"/>
          <a:ext cx="2896058" cy="67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2001</a:t>
          </a:r>
        </a:p>
      </dsp:txBody>
      <dsp:txXfrm>
        <a:off x="362007" y="3191713"/>
        <a:ext cx="2896058" cy="671626"/>
      </dsp:txXfrm>
    </dsp:sp>
    <dsp:sp modelId="{1F854450-96DB-49B8-B77F-92AC26570284}">
      <dsp:nvSpPr>
        <dsp:cNvPr id="0" name=""/>
        <dsp:cNvSpPr/>
      </dsp:nvSpPr>
      <dsp:spPr>
        <a:xfrm>
          <a:off x="0" y="2852927"/>
          <a:ext cx="7240146" cy="23774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088FDD-566F-4A0E-AE48-BE46DCDCB030}">
      <dsp:nvSpPr>
        <dsp:cNvPr id="0" name=""/>
        <dsp:cNvSpPr/>
      </dsp:nvSpPr>
      <dsp:spPr>
        <a:xfrm>
          <a:off x="217204" y="987473"/>
          <a:ext cx="3185664" cy="85504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In 2001 Kim joined the LA Dodgers as Vice President and Assistant General Manager. </a:t>
          </a:r>
        </a:p>
      </dsp:txBody>
      <dsp:txXfrm>
        <a:off x="217204" y="987473"/>
        <a:ext cx="3185664" cy="855042"/>
      </dsp:txXfrm>
    </dsp:sp>
    <dsp:sp modelId="{A4683E81-ADCC-46DD-82CE-16F627F92AFF}">
      <dsp:nvSpPr>
        <dsp:cNvPr id="0" name=""/>
        <dsp:cNvSpPr/>
      </dsp:nvSpPr>
      <dsp:spPr>
        <a:xfrm>
          <a:off x="1810036" y="1842515"/>
          <a:ext cx="0" cy="1010412"/>
        </a:xfrm>
        <a:prstGeom prst="line">
          <a:avLst/>
        </a:prstGeom>
        <a:solidFill>
          <a:schemeClr val="accent2">
            <a:hueOff val="0"/>
            <a:satOff val="0"/>
            <a:lumOff val="0"/>
            <a:alphaOff val="0"/>
          </a:schemeClr>
        </a:solidFill>
        <a:ln w="6350" cap="flat" cmpd="sng" algn="ctr">
          <a:solidFill>
            <a:schemeClr val="accent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5BD3E94-F535-4C70-9C08-472F84CEDE53}">
      <dsp:nvSpPr>
        <dsp:cNvPr id="0" name=""/>
        <dsp:cNvSpPr/>
      </dsp:nvSpPr>
      <dsp:spPr>
        <a:xfrm>
          <a:off x="2172043" y="2080259"/>
          <a:ext cx="2896058" cy="67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2005</a:t>
          </a:r>
        </a:p>
      </dsp:txBody>
      <dsp:txXfrm>
        <a:off x="2172043" y="2080259"/>
        <a:ext cx="2896058" cy="671626"/>
      </dsp:txXfrm>
    </dsp:sp>
    <dsp:sp modelId="{6BC7B008-4791-486C-942D-1FF034C7C64E}">
      <dsp:nvSpPr>
        <dsp:cNvPr id="0" name=""/>
        <dsp:cNvSpPr/>
      </dsp:nvSpPr>
      <dsp:spPr>
        <a:xfrm>
          <a:off x="2027240" y="4101084"/>
          <a:ext cx="3185664" cy="103641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In 2005 Kim was interviewed for General Manager position with the Dodgers. The Dodgers hired someone else (a man). </a:t>
          </a:r>
        </a:p>
      </dsp:txBody>
      <dsp:txXfrm>
        <a:off x="2027240" y="4101084"/>
        <a:ext cx="3185664" cy="1036415"/>
      </dsp:txXfrm>
    </dsp:sp>
    <dsp:sp modelId="{F0487EC6-2054-4449-BA21-88B9AA8F2AD3}">
      <dsp:nvSpPr>
        <dsp:cNvPr id="0" name=""/>
        <dsp:cNvSpPr/>
      </dsp:nvSpPr>
      <dsp:spPr>
        <a:xfrm>
          <a:off x="3620073" y="3090671"/>
          <a:ext cx="0" cy="1010412"/>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D54A334-A8FF-4194-9A76-EEA4AA00E2B3}">
      <dsp:nvSpPr>
        <dsp:cNvPr id="0" name=""/>
        <dsp:cNvSpPr/>
      </dsp:nvSpPr>
      <dsp:spPr>
        <a:xfrm>
          <a:off x="1735741" y="2897504"/>
          <a:ext cx="148590" cy="14859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A5D0D52-8F04-48DC-9ECF-C9413B3AFB5F}">
      <dsp:nvSpPr>
        <dsp:cNvPr id="0" name=""/>
        <dsp:cNvSpPr/>
      </dsp:nvSpPr>
      <dsp:spPr>
        <a:xfrm>
          <a:off x="3545778" y="2897504"/>
          <a:ext cx="148590" cy="14859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8FF124-71F7-42A9-8264-F2519E0EFCD1}">
      <dsp:nvSpPr>
        <dsp:cNvPr id="0" name=""/>
        <dsp:cNvSpPr/>
      </dsp:nvSpPr>
      <dsp:spPr>
        <a:xfrm>
          <a:off x="3982080" y="3191713"/>
          <a:ext cx="2896058" cy="671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2011</a:t>
          </a:r>
        </a:p>
      </dsp:txBody>
      <dsp:txXfrm>
        <a:off x="3982080" y="3191713"/>
        <a:ext cx="2896058" cy="671626"/>
      </dsp:txXfrm>
    </dsp:sp>
    <dsp:sp modelId="{109CDC18-6E92-420E-9BE4-D626F65782A6}">
      <dsp:nvSpPr>
        <dsp:cNvPr id="0" name=""/>
        <dsp:cNvSpPr/>
      </dsp:nvSpPr>
      <dsp:spPr>
        <a:xfrm>
          <a:off x="3837277" y="806100"/>
          <a:ext cx="3185664" cy="103641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In 2011 Kim left the Dodgers, and became the Senior Vice President of Baseball Operations for all of Major League Baseball.  </a:t>
          </a:r>
        </a:p>
      </dsp:txBody>
      <dsp:txXfrm>
        <a:off x="3837277" y="806100"/>
        <a:ext cx="3185664" cy="1036415"/>
      </dsp:txXfrm>
    </dsp:sp>
    <dsp:sp modelId="{9384A425-33FC-4F62-83B1-F63C1B37F40D}">
      <dsp:nvSpPr>
        <dsp:cNvPr id="0" name=""/>
        <dsp:cNvSpPr/>
      </dsp:nvSpPr>
      <dsp:spPr>
        <a:xfrm>
          <a:off x="5430109" y="1842515"/>
          <a:ext cx="0" cy="1010412"/>
        </a:xfrm>
        <a:prstGeom prst="line">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0146653-F119-43A1-AF79-6CF655C5BC23}">
      <dsp:nvSpPr>
        <dsp:cNvPr id="0" name=""/>
        <dsp:cNvSpPr/>
      </dsp:nvSpPr>
      <dsp:spPr>
        <a:xfrm>
          <a:off x="5355814" y="2897504"/>
          <a:ext cx="148590" cy="148590"/>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DEFE-0270-44D1-A06E-2E8D162B19C2}">
      <dsp:nvSpPr>
        <dsp:cNvPr id="0" name=""/>
        <dsp:cNvSpPr/>
      </dsp:nvSpPr>
      <dsp:spPr>
        <a:xfrm>
          <a:off x="2303514" y="294614"/>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CA8BF5-CA91-4949-A2F5-449650EDEEDC}">
      <dsp:nvSpPr>
        <dsp:cNvPr id="0" name=""/>
        <dsp:cNvSpPr/>
      </dsp:nvSpPr>
      <dsp:spPr>
        <a:xfrm>
          <a:off x="2771514" y="762614"/>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8AF84F-F265-4546-9C0B-74D223F66368}">
      <dsp:nvSpPr>
        <dsp:cNvPr id="0" name=""/>
        <dsp:cNvSpPr/>
      </dsp:nvSpPr>
      <dsp:spPr>
        <a:xfrm>
          <a:off x="1601514" y="3174614"/>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a:t>X-Ray VIsion</a:t>
          </a:r>
        </a:p>
      </dsp:txBody>
      <dsp:txXfrm>
        <a:off x="1601514" y="3174614"/>
        <a:ext cx="3600000" cy="720000"/>
      </dsp:txXfrm>
    </dsp:sp>
    <dsp:sp modelId="{27FEA1B8-8F3C-41F1-85D4-AEF2B8259D0B}">
      <dsp:nvSpPr>
        <dsp:cNvPr id="0" name=""/>
        <dsp:cNvSpPr/>
      </dsp:nvSpPr>
      <dsp:spPr>
        <a:xfrm>
          <a:off x="6533514" y="294614"/>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CFF9B7-4A27-44A6-B50F-6D0BF184B7AC}">
      <dsp:nvSpPr>
        <dsp:cNvPr id="0" name=""/>
        <dsp:cNvSpPr/>
      </dsp:nvSpPr>
      <dsp:spPr>
        <a:xfrm>
          <a:off x="7001514" y="762614"/>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5B514B-A7D5-4A0A-A214-5DFC377B52D5}">
      <dsp:nvSpPr>
        <dsp:cNvPr id="0" name=""/>
        <dsp:cNvSpPr/>
      </dsp:nvSpPr>
      <dsp:spPr>
        <a:xfrm>
          <a:off x="5831514" y="3174614"/>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en-US" sz="4400" kern="1200"/>
            <a:t>Mind Reading</a:t>
          </a:r>
        </a:p>
      </dsp:txBody>
      <dsp:txXfrm>
        <a:off x="5831514" y="3174614"/>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3C971-9F8C-4D3B-B638-0FB35FD49BA7}" type="datetimeFigureOut">
              <a:rPr lang="en-US"/>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A40B8-DFE5-419E-948B-969D26FC9BD0}" type="slidenum">
              <a:rPr lang="en-US"/>
              <a:t>‹#›</a:t>
            </a:fld>
            <a:endParaRPr lang="en-US"/>
          </a:p>
        </p:txBody>
      </p:sp>
    </p:spTree>
    <p:extLst>
      <p:ext uri="{BB962C8B-B14F-4D97-AF65-F5344CB8AC3E}">
        <p14:creationId xmlns:p14="http://schemas.microsoft.com/office/powerpoint/2010/main" val="2959399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Allow the students to participate in the check in utilizing whichever platform you prefer. </a:t>
            </a:r>
          </a:p>
        </p:txBody>
      </p:sp>
      <p:sp>
        <p:nvSpPr>
          <p:cNvPr id="4" name="Slide Number Placeholder 3"/>
          <p:cNvSpPr>
            <a:spLocks noGrp="1"/>
          </p:cNvSpPr>
          <p:nvPr>
            <p:ph type="sldNum" sz="quarter" idx="5"/>
          </p:nvPr>
        </p:nvSpPr>
        <p:spPr/>
        <p:txBody>
          <a:bodyPr/>
          <a:lstStyle/>
          <a:p>
            <a:fld id="{D67A40B8-DFE5-419E-948B-969D26FC9BD0}" type="slidenum">
              <a:rPr lang="en-US"/>
              <a:t>2</a:t>
            </a:fld>
            <a:endParaRPr lang="en-US"/>
          </a:p>
        </p:txBody>
      </p:sp>
    </p:spTree>
    <p:extLst>
      <p:ext uri="{BB962C8B-B14F-4D97-AF65-F5344CB8AC3E}">
        <p14:creationId xmlns:p14="http://schemas.microsoft.com/office/powerpoint/2010/main" val="4255094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reflection question.  Encourage thoughtful engagement about the roles of females in sports.  Make sure the students understand there had never been a femal general manager in any major sport in America before.  </a:t>
            </a:r>
          </a:p>
        </p:txBody>
      </p:sp>
      <p:sp>
        <p:nvSpPr>
          <p:cNvPr id="4" name="Slide Number Placeholder 3"/>
          <p:cNvSpPr>
            <a:spLocks noGrp="1"/>
          </p:cNvSpPr>
          <p:nvPr>
            <p:ph type="sldNum" sz="quarter" idx="5"/>
          </p:nvPr>
        </p:nvSpPr>
        <p:spPr/>
        <p:txBody>
          <a:bodyPr/>
          <a:lstStyle/>
          <a:p>
            <a:fld id="{D67A40B8-DFE5-419E-948B-969D26FC9BD0}" type="slidenum">
              <a:rPr lang="en-US"/>
              <a:t>11</a:t>
            </a:fld>
            <a:endParaRPr lang="en-US"/>
          </a:p>
        </p:txBody>
      </p:sp>
    </p:spTree>
    <p:extLst>
      <p:ext uri="{BB962C8B-B14F-4D97-AF65-F5344CB8AC3E}">
        <p14:creationId xmlns:p14="http://schemas.microsoft.com/office/powerpoint/2010/main" val="129358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12</a:t>
            </a:fld>
            <a:endParaRPr lang="en-US"/>
          </a:p>
        </p:txBody>
      </p:sp>
    </p:spTree>
    <p:extLst>
      <p:ext uri="{BB962C8B-B14F-4D97-AF65-F5344CB8AC3E}">
        <p14:creationId xmlns:p14="http://schemas.microsoft.com/office/powerpoint/2010/main" val="2996632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13</a:t>
            </a:fld>
            <a:endParaRPr lang="en-US"/>
          </a:p>
        </p:txBody>
      </p:sp>
    </p:spTree>
    <p:extLst>
      <p:ext uri="{BB962C8B-B14F-4D97-AF65-F5344CB8AC3E}">
        <p14:creationId xmlns:p14="http://schemas.microsoft.com/office/powerpoint/2010/main" val="193565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(3min)</a:t>
            </a:r>
          </a:p>
          <a:p>
            <a:r>
              <a:rPr lang="en-US" dirty="0">
                <a:cs typeface="Calibri"/>
              </a:rPr>
              <a:t>https://youtu.be/bZ8fcDvFAj0</a:t>
            </a:r>
          </a:p>
        </p:txBody>
      </p:sp>
      <p:sp>
        <p:nvSpPr>
          <p:cNvPr id="4" name="Slide Number Placeholder 3"/>
          <p:cNvSpPr>
            <a:spLocks noGrp="1"/>
          </p:cNvSpPr>
          <p:nvPr>
            <p:ph type="sldNum" sz="quarter" idx="5"/>
          </p:nvPr>
        </p:nvSpPr>
        <p:spPr/>
        <p:txBody>
          <a:bodyPr/>
          <a:lstStyle/>
          <a:p>
            <a:fld id="{D67A40B8-DFE5-419E-948B-969D26FC9BD0}" type="slidenum">
              <a:rPr lang="en-US"/>
              <a:t>14</a:t>
            </a:fld>
            <a:endParaRPr lang="en-US"/>
          </a:p>
        </p:txBody>
      </p:sp>
    </p:spTree>
    <p:extLst>
      <p:ext uri="{BB962C8B-B14F-4D97-AF65-F5344CB8AC3E}">
        <p14:creationId xmlns:p14="http://schemas.microsoft.com/office/powerpoint/2010/main" val="87710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reflection.  If they haven't heard the saying "break the glass ceiling" explain to them that the glass ceiling representsa  barrier that historically prohibits women from advancing toward the top of a hierarchical organization.  This barrier can cause women to be prevented from receiving promotions, especially to exective rankings. </a:t>
            </a:r>
          </a:p>
        </p:txBody>
      </p:sp>
      <p:sp>
        <p:nvSpPr>
          <p:cNvPr id="4" name="Slide Number Placeholder 3"/>
          <p:cNvSpPr>
            <a:spLocks noGrp="1"/>
          </p:cNvSpPr>
          <p:nvPr>
            <p:ph type="sldNum" sz="quarter" idx="5"/>
          </p:nvPr>
        </p:nvSpPr>
        <p:spPr/>
        <p:txBody>
          <a:bodyPr/>
          <a:lstStyle/>
          <a:p>
            <a:fld id="{D67A40B8-DFE5-419E-948B-969D26FC9BD0}" type="slidenum">
              <a:rPr lang="en-US"/>
              <a:t>15</a:t>
            </a:fld>
            <a:endParaRPr lang="en-US"/>
          </a:p>
        </p:txBody>
      </p:sp>
    </p:spTree>
    <p:extLst>
      <p:ext uri="{BB962C8B-B14F-4D97-AF65-F5344CB8AC3E}">
        <p14:creationId xmlns:p14="http://schemas.microsoft.com/office/powerpoint/2010/main" val="3266219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Invite the students to participate in the check out. </a:t>
            </a:r>
          </a:p>
        </p:txBody>
      </p:sp>
      <p:sp>
        <p:nvSpPr>
          <p:cNvPr id="4" name="Slide Number Placeholder 3"/>
          <p:cNvSpPr>
            <a:spLocks noGrp="1"/>
          </p:cNvSpPr>
          <p:nvPr>
            <p:ph type="sldNum" sz="quarter" idx="5"/>
          </p:nvPr>
        </p:nvSpPr>
        <p:spPr/>
        <p:txBody>
          <a:bodyPr/>
          <a:lstStyle/>
          <a:p>
            <a:fld id="{D67A40B8-DFE5-419E-948B-969D26FC9BD0}" type="slidenum">
              <a:rPr lang="en-US"/>
              <a:t>16</a:t>
            </a:fld>
            <a:endParaRPr lang="en-US"/>
          </a:p>
        </p:txBody>
      </p:sp>
    </p:spTree>
    <p:extLst>
      <p:ext uri="{BB962C8B-B14F-4D97-AF65-F5344CB8AC3E}">
        <p14:creationId xmlns:p14="http://schemas.microsoft.com/office/powerpoint/2010/main" val="2077844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a brief feedback survey by scanning the QR code or using the link below</a:t>
            </a:r>
          </a:p>
          <a:p>
            <a:endParaRPr lang="en-US" dirty="0"/>
          </a:p>
          <a:p>
            <a:r>
              <a:rPr lang="en-US" dirty="0"/>
              <a:t>https://forms.office.com/r/i9UqyyxzTT</a:t>
            </a:r>
          </a:p>
        </p:txBody>
      </p:sp>
      <p:sp>
        <p:nvSpPr>
          <p:cNvPr id="4" name="Slide Number Placeholder 3"/>
          <p:cNvSpPr>
            <a:spLocks noGrp="1"/>
          </p:cNvSpPr>
          <p:nvPr>
            <p:ph type="sldNum" sz="quarter" idx="5"/>
          </p:nvPr>
        </p:nvSpPr>
        <p:spPr/>
        <p:txBody>
          <a:bodyPr/>
          <a:lstStyle/>
          <a:p>
            <a:fld id="{D67A40B8-DFE5-419E-948B-969D26FC9BD0}" type="slidenum">
              <a:rPr lang="en-US" smtClean="0"/>
              <a:t>18</a:t>
            </a:fld>
            <a:endParaRPr lang="en-US"/>
          </a:p>
        </p:txBody>
      </p:sp>
    </p:spTree>
    <p:extLst>
      <p:ext uri="{BB962C8B-B14F-4D97-AF65-F5344CB8AC3E}">
        <p14:creationId xmlns:p14="http://schemas.microsoft.com/office/powerpoint/2010/main" val="831836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objectives aloud for the students</a:t>
            </a:r>
          </a:p>
        </p:txBody>
      </p:sp>
      <p:sp>
        <p:nvSpPr>
          <p:cNvPr id="4" name="Slide Number Placeholder 3"/>
          <p:cNvSpPr>
            <a:spLocks noGrp="1"/>
          </p:cNvSpPr>
          <p:nvPr>
            <p:ph type="sldNum" sz="quarter" idx="5"/>
          </p:nvPr>
        </p:nvSpPr>
        <p:spPr/>
        <p:txBody>
          <a:bodyPr/>
          <a:lstStyle/>
          <a:p>
            <a:fld id="{D67A40B8-DFE5-419E-948B-969D26FC9BD0}" type="slidenum">
              <a:rPr lang="en-US"/>
              <a:t>3</a:t>
            </a:fld>
            <a:endParaRPr lang="en-US"/>
          </a:p>
        </p:txBody>
      </p:sp>
    </p:spTree>
    <p:extLst>
      <p:ext uri="{BB962C8B-B14F-4D97-AF65-F5344CB8AC3E}">
        <p14:creationId xmlns:p14="http://schemas.microsoft.com/office/powerpoint/2010/main" val="4255838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a:t>
            </a:r>
          </a:p>
        </p:txBody>
      </p:sp>
      <p:sp>
        <p:nvSpPr>
          <p:cNvPr id="4" name="Slide Number Placeholder 3"/>
          <p:cNvSpPr>
            <a:spLocks noGrp="1"/>
          </p:cNvSpPr>
          <p:nvPr>
            <p:ph type="sldNum" sz="quarter" idx="5"/>
          </p:nvPr>
        </p:nvSpPr>
        <p:spPr/>
        <p:txBody>
          <a:bodyPr/>
          <a:lstStyle/>
          <a:p>
            <a:fld id="{D67A40B8-DFE5-419E-948B-969D26FC9BD0}" type="slidenum">
              <a:rPr lang="en-US"/>
              <a:t>4</a:t>
            </a:fld>
            <a:endParaRPr lang="en-US"/>
          </a:p>
        </p:txBody>
      </p:sp>
    </p:spTree>
    <p:extLst>
      <p:ext uri="{BB962C8B-B14F-4D97-AF65-F5344CB8AC3E}">
        <p14:creationId xmlns:p14="http://schemas.microsoft.com/office/powerpoint/2010/main" val="622786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5</a:t>
            </a:fld>
            <a:endParaRPr lang="en-US"/>
          </a:p>
        </p:txBody>
      </p:sp>
    </p:spTree>
    <p:extLst>
      <p:ext uri="{BB962C8B-B14F-4D97-AF65-F5344CB8AC3E}">
        <p14:creationId xmlns:p14="http://schemas.microsoft.com/office/powerpoint/2010/main" val="4024386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reflection question.  If students say "baseball is for boys and softball is for girls" encourage them to reflect on these stereotypes, within your comfort level. </a:t>
            </a:r>
          </a:p>
        </p:txBody>
      </p:sp>
      <p:sp>
        <p:nvSpPr>
          <p:cNvPr id="4" name="Slide Number Placeholder 3"/>
          <p:cNvSpPr>
            <a:spLocks noGrp="1"/>
          </p:cNvSpPr>
          <p:nvPr>
            <p:ph type="sldNum" sz="quarter" idx="5"/>
          </p:nvPr>
        </p:nvSpPr>
        <p:spPr/>
        <p:txBody>
          <a:bodyPr/>
          <a:lstStyle/>
          <a:p>
            <a:fld id="{D67A40B8-DFE5-419E-948B-969D26FC9BD0}" type="slidenum">
              <a:rPr lang="en-US"/>
              <a:t>6</a:t>
            </a:fld>
            <a:endParaRPr lang="en-US"/>
          </a:p>
        </p:txBody>
      </p:sp>
    </p:spTree>
    <p:extLst>
      <p:ext uri="{BB962C8B-B14F-4D97-AF65-F5344CB8AC3E}">
        <p14:creationId xmlns:p14="http://schemas.microsoft.com/office/powerpoint/2010/main" val="949350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7</a:t>
            </a:fld>
            <a:endParaRPr lang="en-US"/>
          </a:p>
        </p:txBody>
      </p:sp>
    </p:spTree>
    <p:extLst>
      <p:ext uri="{BB962C8B-B14F-4D97-AF65-F5344CB8AC3E}">
        <p14:creationId xmlns:p14="http://schemas.microsoft.com/office/powerpoint/2010/main" val="3723188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8</a:t>
            </a:fld>
            <a:endParaRPr lang="en-US"/>
          </a:p>
        </p:txBody>
      </p:sp>
    </p:spTree>
    <p:extLst>
      <p:ext uri="{BB962C8B-B14F-4D97-AF65-F5344CB8AC3E}">
        <p14:creationId xmlns:p14="http://schemas.microsoft.com/office/powerpoint/2010/main" val="605937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9</a:t>
            </a:fld>
            <a:endParaRPr lang="en-US"/>
          </a:p>
        </p:txBody>
      </p:sp>
    </p:spTree>
    <p:extLst>
      <p:ext uri="{BB962C8B-B14F-4D97-AF65-F5344CB8AC3E}">
        <p14:creationId xmlns:p14="http://schemas.microsoft.com/office/powerpoint/2010/main" val="748802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quote aloud for the students. </a:t>
            </a:r>
          </a:p>
        </p:txBody>
      </p:sp>
      <p:sp>
        <p:nvSpPr>
          <p:cNvPr id="4" name="Slide Number Placeholder 3"/>
          <p:cNvSpPr>
            <a:spLocks noGrp="1"/>
          </p:cNvSpPr>
          <p:nvPr>
            <p:ph type="sldNum" sz="quarter" idx="5"/>
          </p:nvPr>
        </p:nvSpPr>
        <p:spPr/>
        <p:txBody>
          <a:bodyPr/>
          <a:lstStyle/>
          <a:p>
            <a:fld id="{D67A40B8-DFE5-419E-948B-969D26FC9BD0}" type="slidenum">
              <a:rPr lang="en-US"/>
              <a:t>10</a:t>
            </a:fld>
            <a:endParaRPr lang="en-US"/>
          </a:p>
        </p:txBody>
      </p:sp>
    </p:spTree>
    <p:extLst>
      <p:ext uri="{BB962C8B-B14F-4D97-AF65-F5344CB8AC3E}">
        <p14:creationId xmlns:p14="http://schemas.microsoft.com/office/powerpoint/2010/main" val="2683851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524000" y="1028700"/>
            <a:ext cx="9144000" cy="2481263"/>
          </a:xfrm>
        </p:spPr>
        <p:txBody>
          <a:bodyPr anchor="b">
            <a:normAutofit/>
          </a:bodyPr>
          <a:lstStyle>
            <a:lvl1pPr algn="ctr">
              <a:lnSpc>
                <a:spcPct val="100000"/>
              </a:lnSpc>
              <a:defRPr sz="4000" spc="75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524000" y="3824376"/>
            <a:ext cx="9144000" cy="1433423"/>
          </a:xfrm>
        </p:spPr>
        <p:txBody>
          <a:bodyPr>
            <a:normAutofit/>
          </a:bodyPr>
          <a:lstStyle>
            <a:lvl1pPr marL="0" indent="0" algn="ctr">
              <a:lnSpc>
                <a:spcPct val="15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Monday, July 25, 2022</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835408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3D5DABC0-2199-478F-BA77-33A651B6CB89}" type="datetime2">
              <a:rPr lang="en-US" smtClean="0"/>
              <a:t>Monday, July 25, 2022</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7184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8724900" y="457199"/>
            <a:ext cx="2628900" cy="5719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838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D72230C6-DF61-47F4-B8C5-1B70E884BF06}" type="datetime2">
              <a:rPr lang="en-US" smtClean="0"/>
              <a:t>Monday, July 25, 2022</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114868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371600" y="793080"/>
            <a:ext cx="10240903" cy="123348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371600" y="2114939"/>
            <a:ext cx="10240903" cy="395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Monday, July 25, 2022</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32833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380930" y="1709738"/>
            <a:ext cx="9966519" cy="2852737"/>
          </a:xfrm>
        </p:spPr>
        <p:txBody>
          <a:bodyPr anchor="b">
            <a:normAutofit/>
          </a:bodyPr>
          <a:lstStyle>
            <a:lvl1pPr>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hasCustomPrompt="1"/>
          </p:nvPr>
        </p:nvSpPr>
        <p:spPr>
          <a:xfrm>
            <a:off x="1380930" y="4976327"/>
            <a:ext cx="9966520" cy="1113323"/>
          </a:xfrm>
        </p:spPr>
        <p:txBody>
          <a:bodyPr>
            <a:normAutofit/>
          </a:bodyPr>
          <a:lstStyle>
            <a:lvl1pPr marL="0" indent="0">
              <a:buNone/>
              <a:defRPr sz="12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8D4211C4-AE09-4254-A5E3-6DA9B099C971}" type="datetime2">
              <a:rPr lang="en-US" smtClean="0"/>
              <a:t>Monday, July 25, 2022</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39935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1044054" y="457200"/>
            <a:ext cx="10309745" cy="1233488"/>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1044054" y="1996141"/>
            <a:ext cx="4975746"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6172200" y="1996141"/>
            <a:ext cx="5181600"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681742C3-E082-4760-93B2-E209268DD00C}" type="datetime2">
              <a:rPr lang="en-US" smtClean="0"/>
              <a:t>Monday, July 25, 2022</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73680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368490" y="457200"/>
            <a:ext cx="9986898" cy="1233488"/>
          </a:xfrm>
        </p:spPr>
        <p:txBody>
          <a:bodyPr>
            <a:normAutofit/>
          </a:bodyPr>
          <a:lstStyle>
            <a:lvl1pP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368490" y="1681163"/>
            <a:ext cx="46290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368490" y="2505075"/>
            <a:ext cx="462908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6344816" y="1681163"/>
            <a:ext cx="50105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6344814" y="2505075"/>
            <a:ext cx="50105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B6FC950-F824-48B9-B984-CAEE265865E5}" type="datetime2">
              <a:rPr lang="en-US" smtClean="0"/>
              <a:t>Monday, July 25, 2022</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14722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371599" y="457200"/>
            <a:ext cx="9982199" cy="1233488"/>
          </a:xfrm>
        </p:spPr>
        <p:txBody>
          <a:bodyPr>
            <a:normAutofit/>
          </a:bodyPr>
          <a:lstStyle>
            <a:lvl1pPr>
              <a:defRPr sz="32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BC8E3A0F-68E7-4D17-BB84-ED1BA4F6AC6B}" type="datetime2">
              <a:rPr lang="en-US" smtClean="0"/>
              <a:t>Monday, July 25, 2022</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42404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Monday, July 25, 2022</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70451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1318755" y="457200"/>
            <a:ext cx="3932237" cy="1921434"/>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5648130" y="987425"/>
            <a:ext cx="5707257"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1318755" y="2799184"/>
            <a:ext cx="3932237" cy="30698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3AAE694C-1394-4838-A564-7380835C2E77}" type="datetime2">
              <a:rPr lang="en-US" smtClean="0"/>
              <a:t>Monday, July 25, 2022</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26379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378966" y="681135"/>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66AF89-5FBD-43DD-958D-A5C608AE2E2C}"/>
              </a:ext>
            </a:extLst>
          </p:cNvPr>
          <p:cNvSpPr>
            <a:spLocks noGrp="1"/>
          </p:cNvSpPr>
          <p:nvPr>
            <p:ph type="pic" idx="1"/>
          </p:nvPr>
        </p:nvSpPr>
        <p:spPr>
          <a:xfrm>
            <a:off x="5834742" y="858417"/>
            <a:ext cx="5520645" cy="50026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378966" y="228133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CAB84B19-1A00-4EDB-8425-E1827A377364}" type="datetime2">
              <a:rPr lang="en-US" smtClean="0"/>
              <a:t>Monday, July 25, 2022</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29895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Lst>
          </p:cNvPr>
          <p:cNvSpPr/>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371600" y="361666"/>
            <a:ext cx="9810376" cy="1659404"/>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371600" y="2286000"/>
            <a:ext cx="9810376" cy="385781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7910111" y="6409170"/>
            <a:ext cx="3702392" cy="448830"/>
          </a:xfrm>
          <a:prstGeom prst="rect">
            <a:avLst/>
          </a:prstGeom>
        </p:spPr>
        <p:txBody>
          <a:bodyPr vert="horz" lIns="91440" tIns="45720" rIns="91440" bIns="45720" rtlCol="0" anchor="ctr"/>
          <a:lstStyle>
            <a:lvl1pPr algn="r">
              <a:defRPr sz="900" cap="all" spc="300" baseline="0">
                <a:solidFill>
                  <a:schemeClr val="bg1"/>
                </a:solidFill>
              </a:defRPr>
            </a:lvl1pPr>
          </a:lstStyle>
          <a:p>
            <a:fld id="{10076A27-8146-4F75-9851-A83577C6FD8A}" type="datetime2">
              <a:rPr lang="en-US" smtClean="0"/>
              <a:t>Monday, July 25, 2022</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828801" y="1912217"/>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11669678" y="6408742"/>
            <a:ext cx="438652" cy="448830"/>
          </a:xfrm>
          <a:prstGeom prst="rect">
            <a:avLst/>
          </a:prstGeom>
        </p:spPr>
        <p:txBody>
          <a:bodyPr vert="horz" lIns="91440" tIns="45720" rIns="91440" bIns="45720" rtlCol="0" anchor="ctr"/>
          <a:lstStyle>
            <a:lvl1pPr algn="r">
              <a:defRPr sz="900">
                <a:solidFill>
                  <a:schemeClr val="bg1"/>
                </a:solidFill>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336009076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43" r:id="rId6"/>
    <p:sldLayoutId id="2147483739" r:id="rId7"/>
    <p:sldLayoutId id="2147483740" r:id="rId8"/>
    <p:sldLayoutId id="2147483741" r:id="rId9"/>
    <p:sldLayoutId id="2147483742" r:id="rId10"/>
    <p:sldLayoutId id="2147483744"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bZ8fcDvFAj0?feature=oembed"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643193" y="457201"/>
            <a:ext cx="3091607" cy="1727643"/>
          </a:xfrm>
        </p:spPr>
        <p:txBody>
          <a:bodyPr vert="horz" lIns="0" tIns="0" rIns="0" bIns="0" rtlCol="0" anchor="b">
            <a:normAutofit/>
          </a:bodyPr>
          <a:lstStyle/>
          <a:p>
            <a:pPr algn="l"/>
            <a:r>
              <a:rPr lang="en-US" sz="4800" spc="700" dirty="0"/>
              <a:t>Kim Ng</a:t>
            </a:r>
          </a:p>
        </p:txBody>
      </p:sp>
      <p:pic>
        <p:nvPicPr>
          <p:cNvPr id="4" name="Picture 4" descr="A person standing on a baseball field&#10;&#10;Description automatically generated">
            <a:extLst>
              <a:ext uri="{FF2B5EF4-FFF2-40B4-BE49-F238E27FC236}">
                <a16:creationId xmlns:a16="http://schemas.microsoft.com/office/drawing/2014/main" id="{4A63F008-8C66-4F82-B1F0-22D24F0BF2DE}"/>
              </a:ext>
            </a:extLst>
          </p:cNvPr>
          <p:cNvPicPr>
            <a:picLocks noChangeAspect="1"/>
          </p:cNvPicPr>
          <p:nvPr/>
        </p:nvPicPr>
        <p:blipFill rotWithShape="1">
          <a:blip r:embed="rId2"/>
          <a:srcRect l="5610" r="9859" b="-1"/>
          <a:stretch/>
        </p:blipFill>
        <p:spPr>
          <a:xfrm>
            <a:off x="20" y="431"/>
            <a:ext cx="8115280" cy="6408311"/>
          </a:xfrm>
          <a:prstGeom prst="rect">
            <a:avLst/>
          </a:prstGeom>
        </p:spPr>
      </p:pic>
      <p:sp>
        <p:nvSpPr>
          <p:cNvPr id="3" name="Subtitle 2"/>
          <p:cNvSpPr>
            <a:spLocks noGrp="1"/>
          </p:cNvSpPr>
          <p:nvPr>
            <p:ph type="subTitle" idx="1"/>
          </p:nvPr>
        </p:nvSpPr>
        <p:spPr>
          <a:xfrm>
            <a:off x="8643193" y="2240263"/>
            <a:ext cx="3487098" cy="3428124"/>
          </a:xfrm>
        </p:spPr>
        <p:txBody>
          <a:bodyPr vert="horz" lIns="0" tIns="0" rIns="0" bIns="0" rtlCol="0" anchor="t">
            <a:noAutofit/>
          </a:bodyPr>
          <a:lstStyle/>
          <a:p>
            <a:pPr algn="l">
              <a:lnSpc>
                <a:spcPct val="110000"/>
              </a:lnSpc>
            </a:pPr>
            <a:r>
              <a:rPr lang="en-US" sz="1100" dirty="0"/>
              <a:t>Stories of Excellence</a:t>
            </a:r>
          </a:p>
          <a:p>
            <a:pPr algn="l">
              <a:lnSpc>
                <a:spcPct val="110000"/>
              </a:lnSpc>
            </a:pPr>
            <a:endParaRPr lang="en-US" sz="1100" dirty="0"/>
          </a:p>
          <a:p>
            <a:pPr algn="l">
              <a:lnSpc>
                <a:spcPct val="110000"/>
              </a:lnSpc>
            </a:pPr>
            <a:endParaRPr lang="en-US" sz="1100" dirty="0"/>
          </a:p>
          <a:p>
            <a:pPr algn="l">
              <a:lnSpc>
                <a:spcPct val="110000"/>
              </a:lnSpc>
            </a:pPr>
            <a:endParaRPr lang="en-US" sz="1100" dirty="0"/>
          </a:p>
          <a:p>
            <a:pPr algn="l">
              <a:lnSpc>
                <a:spcPct val="110000"/>
              </a:lnSpc>
            </a:pPr>
            <a:endParaRPr lang="en-US" sz="1100" dirty="0"/>
          </a:p>
          <a:p>
            <a:pPr algn="l">
              <a:lnSpc>
                <a:spcPct val="110000"/>
              </a:lnSpc>
            </a:pPr>
            <a:endParaRPr lang="en-US" sz="1100" dirty="0"/>
          </a:p>
          <a:p>
            <a:pPr algn="l">
              <a:lnSpc>
                <a:spcPct val="110000"/>
              </a:lnSpc>
            </a:pPr>
            <a:r>
              <a:rPr lang="en-US" sz="1100" dirty="0"/>
              <a:t>Student Health and Human Services</a:t>
            </a:r>
          </a:p>
          <a:p>
            <a:pPr algn="l">
              <a:lnSpc>
                <a:spcPct val="110000"/>
              </a:lnSpc>
            </a:pPr>
            <a:endParaRPr lang="en-US" sz="1100" dirty="0"/>
          </a:p>
          <a:p>
            <a:pPr algn="l">
              <a:lnSpc>
                <a:spcPct val="110000"/>
              </a:lnSpc>
            </a:pPr>
            <a:r>
              <a:rPr lang="en-US" sz="1100" dirty="0"/>
              <a:t>Office of Human Relations, Diversity &amp; Equity </a:t>
            </a:r>
          </a:p>
          <a:p>
            <a:pPr algn="l">
              <a:lnSpc>
                <a:spcPct val="110000"/>
              </a:lnSpc>
            </a:pPr>
            <a:endParaRPr lang="en-US" sz="1100" dirty="0"/>
          </a:p>
          <a:p>
            <a:pPr algn="l">
              <a:lnSpc>
                <a:spcPct val="110000"/>
              </a:lnSpc>
            </a:pPr>
            <a:r>
              <a:rPr lang="en-US" sz="1100" dirty="0"/>
              <a:t>July 2022</a:t>
            </a:r>
          </a:p>
        </p:txBody>
      </p:sp>
      <p:sp>
        <p:nvSpPr>
          <p:cNvPr id="20" name="Rectangle 1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C56D2-1609-4C96-BFFD-5AC5ACD4D024}"/>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spc="750">
                <a:solidFill>
                  <a:schemeClr val="bg1"/>
                </a:solidFill>
              </a:rPr>
              <a:t>Kid Gloves?</a:t>
            </a:r>
          </a:p>
        </p:txBody>
      </p:sp>
      <p:pic>
        <p:nvPicPr>
          <p:cNvPr id="4" name="Picture 4" descr="Text&#10;&#10;Description automatically generated">
            <a:extLst>
              <a:ext uri="{FF2B5EF4-FFF2-40B4-BE49-F238E27FC236}">
                <a16:creationId xmlns:a16="http://schemas.microsoft.com/office/drawing/2014/main" id="{58E92141-EE85-4F67-9356-7C92AD3DE2A3}"/>
              </a:ext>
            </a:extLst>
          </p:cNvPr>
          <p:cNvPicPr>
            <a:picLocks noChangeAspect="1"/>
          </p:cNvPicPr>
          <p:nvPr/>
        </p:nvPicPr>
        <p:blipFill>
          <a:blip r:embed="rId3"/>
          <a:stretch>
            <a:fillRect/>
          </a:stretch>
        </p:blipFill>
        <p:spPr>
          <a:xfrm>
            <a:off x="1820094" y="457200"/>
            <a:ext cx="8558537" cy="44076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82853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016D2-F224-41B9-8445-5FE7369D1464}"/>
              </a:ext>
            </a:extLst>
          </p:cNvPr>
          <p:cNvSpPr>
            <a:spLocks noGrp="1"/>
          </p:cNvSpPr>
          <p:nvPr>
            <p:ph type="title"/>
          </p:nvPr>
        </p:nvSpPr>
        <p:spPr>
          <a:xfrm>
            <a:off x="1371598" y="462743"/>
            <a:ext cx="5327375" cy="1560022"/>
          </a:xfrm>
        </p:spPr>
        <p:txBody>
          <a:bodyPr anchor="b">
            <a:normAutofit/>
          </a:bodyPr>
          <a:lstStyle/>
          <a:p>
            <a:r>
              <a:rPr lang="en-US" sz="4400" dirty="0"/>
              <a:t>Reflection</a:t>
            </a:r>
          </a:p>
        </p:txBody>
      </p:sp>
      <p:sp>
        <p:nvSpPr>
          <p:cNvPr id="3" name="Content Placeholder 2">
            <a:extLst>
              <a:ext uri="{FF2B5EF4-FFF2-40B4-BE49-F238E27FC236}">
                <a16:creationId xmlns:a16="http://schemas.microsoft.com/office/drawing/2014/main" id="{2469EB0B-E8CB-413D-A0EA-9F150A0CA6B2}"/>
              </a:ext>
            </a:extLst>
          </p:cNvPr>
          <p:cNvSpPr>
            <a:spLocks noGrp="1"/>
          </p:cNvSpPr>
          <p:nvPr>
            <p:ph idx="1"/>
          </p:nvPr>
        </p:nvSpPr>
        <p:spPr>
          <a:xfrm>
            <a:off x="1371600" y="2279374"/>
            <a:ext cx="6561086" cy="4109436"/>
          </a:xfrm>
        </p:spPr>
        <p:txBody>
          <a:bodyPr vert="horz" lIns="0" tIns="0" rIns="0" bIns="0" rtlCol="0" anchor="t">
            <a:normAutofit lnSpcReduction="10000"/>
          </a:bodyPr>
          <a:lstStyle/>
          <a:p>
            <a:r>
              <a:rPr lang="en-US"/>
              <a:t>Kim Ng's carer advanced quickly as she worked her way up from intern to Senior Vice President of Major League Baseball. </a:t>
            </a:r>
          </a:p>
          <a:p>
            <a:endParaRPr lang="en-US" dirty="0"/>
          </a:p>
          <a:p>
            <a:r>
              <a:rPr lang="en-US"/>
              <a:t>She interviewed for General Manager with 5 different teams before taking the VP job with MLB.  </a:t>
            </a:r>
          </a:p>
          <a:p>
            <a:endParaRPr lang="en-US" dirty="0"/>
          </a:p>
          <a:p>
            <a:r>
              <a:rPr lang="en-US"/>
              <a:t>Do you think this has anything to do with gender discrimination?</a:t>
            </a:r>
            <a:endParaRPr lang="en-US" dirty="0"/>
          </a:p>
        </p:txBody>
      </p:sp>
      <p:sp>
        <p:nvSpPr>
          <p:cNvPr id="11" name="Rectangle 10">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4" descr="Lightbulb and gear">
            <a:extLst>
              <a:ext uri="{FF2B5EF4-FFF2-40B4-BE49-F238E27FC236}">
                <a16:creationId xmlns:a16="http://schemas.microsoft.com/office/drawing/2014/main" id="{8A3E9646-729E-4B06-AC0F-3DCB795AE3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3701" y="1597175"/>
            <a:ext cx="4076701" cy="4076701"/>
          </a:xfrm>
          <a:prstGeom prst="rect">
            <a:avLst/>
          </a:prstGeom>
        </p:spPr>
      </p:pic>
    </p:spTree>
    <p:extLst>
      <p:ext uri="{BB962C8B-B14F-4D97-AF65-F5344CB8AC3E}">
        <p14:creationId xmlns:p14="http://schemas.microsoft.com/office/powerpoint/2010/main" val="141550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12">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10;&#10;Description automatically generated">
            <a:extLst>
              <a:ext uri="{FF2B5EF4-FFF2-40B4-BE49-F238E27FC236}">
                <a16:creationId xmlns:a16="http://schemas.microsoft.com/office/drawing/2014/main" id="{2E36C383-497E-49D9-883C-7E610443CB99}"/>
              </a:ext>
            </a:extLst>
          </p:cNvPr>
          <p:cNvPicPr>
            <a:picLocks noChangeAspect="1"/>
          </p:cNvPicPr>
          <p:nvPr/>
        </p:nvPicPr>
        <p:blipFill rotWithShape="1">
          <a:blip r:embed="rId3"/>
          <a:srcRect b="6"/>
          <a:stretch/>
        </p:blipFill>
        <p:spPr>
          <a:xfrm>
            <a:off x="20" y="-1"/>
            <a:ext cx="12191980" cy="6857571"/>
          </a:xfrm>
          <a:prstGeom prst="rect">
            <a:avLst/>
          </a:prstGeom>
        </p:spPr>
      </p:pic>
      <p:sp>
        <p:nvSpPr>
          <p:cNvPr id="23" name="Rectangle 14">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85574B-B5F8-4A72-A878-C24E26219D19}"/>
              </a:ext>
            </a:extLst>
          </p:cNvPr>
          <p:cNvSpPr>
            <a:spLocks noGrp="1"/>
          </p:cNvSpPr>
          <p:nvPr>
            <p:ph idx="1"/>
          </p:nvPr>
        </p:nvSpPr>
        <p:spPr>
          <a:xfrm>
            <a:off x="1389905" y="435651"/>
            <a:ext cx="6291618" cy="2208321"/>
          </a:xfrm>
        </p:spPr>
        <p:txBody>
          <a:bodyPr vert="horz" lIns="0" tIns="0" rIns="0" bIns="0" rtlCol="0" anchor="t">
            <a:normAutofit/>
          </a:bodyPr>
          <a:lstStyle/>
          <a:p>
            <a:pPr marL="0" indent="0" algn="ctr">
              <a:lnSpc>
                <a:spcPct val="150000"/>
              </a:lnSpc>
              <a:buNone/>
            </a:pPr>
            <a:r>
              <a:rPr lang="en-US" sz="1600" b="1" cap="all" spc="600">
                <a:solidFill>
                  <a:schemeClr val="bg1"/>
                </a:solidFill>
              </a:rPr>
              <a:t>On November 13th, 2020 Kim Ng was named General Manager of the Miami Marlins!</a:t>
            </a:r>
          </a:p>
        </p:txBody>
      </p:sp>
    </p:spTree>
    <p:extLst>
      <p:ext uri="{BB962C8B-B14F-4D97-AF65-F5344CB8AC3E}">
        <p14:creationId xmlns:p14="http://schemas.microsoft.com/office/powerpoint/2010/main" val="3208570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B79967-839C-40F2-8E79-8167011CA61B}"/>
              </a:ext>
            </a:extLst>
          </p:cNvPr>
          <p:cNvSpPr>
            <a:spLocks noGrp="1"/>
          </p:cNvSpPr>
          <p:nvPr>
            <p:ph type="title"/>
          </p:nvPr>
        </p:nvSpPr>
        <p:spPr>
          <a:xfrm>
            <a:off x="8377098" y="-486228"/>
            <a:ext cx="3696368" cy="1727643"/>
          </a:xfrm>
        </p:spPr>
        <p:txBody>
          <a:bodyPr anchor="b">
            <a:normAutofit/>
          </a:bodyPr>
          <a:lstStyle/>
          <a:p>
            <a:r>
              <a:rPr lang="en-US" sz="2800"/>
              <a:t>All the firsts</a:t>
            </a:r>
          </a:p>
        </p:txBody>
      </p:sp>
      <p:pic>
        <p:nvPicPr>
          <p:cNvPr id="5" name="Picture 5" descr="A person smiling for the camera&#10;&#10;Description automatically generated">
            <a:extLst>
              <a:ext uri="{FF2B5EF4-FFF2-40B4-BE49-F238E27FC236}">
                <a16:creationId xmlns:a16="http://schemas.microsoft.com/office/drawing/2014/main" id="{B66A6ABB-EC24-4E70-A21B-4F61A1903A3F}"/>
              </a:ext>
            </a:extLst>
          </p:cNvPr>
          <p:cNvPicPr>
            <a:picLocks noChangeAspect="1"/>
          </p:cNvPicPr>
          <p:nvPr/>
        </p:nvPicPr>
        <p:blipFill rotWithShape="1">
          <a:blip r:embed="rId3"/>
          <a:srcRect r="502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6830FE32-96E5-4C39-A9C5-FF5B7724EF22}"/>
              </a:ext>
            </a:extLst>
          </p:cNvPr>
          <p:cNvSpPr>
            <a:spLocks noGrp="1"/>
          </p:cNvSpPr>
          <p:nvPr>
            <p:ph idx="1"/>
          </p:nvPr>
        </p:nvSpPr>
        <p:spPr>
          <a:xfrm>
            <a:off x="8643193" y="1611311"/>
            <a:ext cx="2942813" cy="4516695"/>
          </a:xfrm>
        </p:spPr>
        <p:txBody>
          <a:bodyPr vert="horz" lIns="0" tIns="0" rIns="0" bIns="0" rtlCol="0" anchor="t">
            <a:normAutofit/>
          </a:bodyPr>
          <a:lstStyle/>
          <a:p>
            <a:pPr>
              <a:lnSpc>
                <a:spcPct val="110000"/>
              </a:lnSpc>
            </a:pPr>
            <a:r>
              <a:rPr lang="en-US" sz="1600"/>
              <a:t>Kim Ng is the </a:t>
            </a:r>
            <a:r>
              <a:rPr lang="en-US" sz="1600" b="1"/>
              <a:t>first person </a:t>
            </a:r>
            <a:r>
              <a:rPr lang="en-US" sz="1600"/>
              <a:t>of Asian descent to serve as a General Manager in Major League Baseball. </a:t>
            </a:r>
            <a:endParaRPr lang="en-US" sz="1600" dirty="0"/>
          </a:p>
          <a:p>
            <a:pPr>
              <a:lnSpc>
                <a:spcPct val="110000"/>
              </a:lnSpc>
            </a:pPr>
            <a:endParaRPr lang="en-US" sz="1600" dirty="0"/>
          </a:p>
          <a:p>
            <a:pPr>
              <a:lnSpc>
                <a:spcPct val="110000"/>
              </a:lnSpc>
            </a:pPr>
            <a:r>
              <a:rPr lang="en-US" sz="1600"/>
              <a:t>Kim Ng is the </a:t>
            </a:r>
            <a:r>
              <a:rPr lang="en-US" sz="1600" b="1"/>
              <a:t>first woman</a:t>
            </a:r>
            <a:r>
              <a:rPr lang="en-US" sz="1600"/>
              <a:t> General Manager for a Major League Baseball Team.</a:t>
            </a:r>
            <a:endParaRPr lang="en-US" sz="1600" dirty="0"/>
          </a:p>
          <a:p>
            <a:pPr>
              <a:lnSpc>
                <a:spcPct val="110000"/>
              </a:lnSpc>
            </a:pPr>
            <a:endParaRPr lang="en-US" sz="1600" dirty="0"/>
          </a:p>
          <a:p>
            <a:pPr>
              <a:lnSpc>
                <a:spcPct val="110000"/>
              </a:lnSpc>
            </a:pPr>
            <a:r>
              <a:rPr lang="en-US" sz="1600"/>
              <a:t>Kim Ng is </a:t>
            </a:r>
            <a:r>
              <a:rPr lang="en-US" sz="1600" b="1"/>
              <a:t>also </a:t>
            </a:r>
            <a:r>
              <a:rPr lang="en-US" sz="1600"/>
              <a:t>the </a:t>
            </a:r>
            <a:r>
              <a:rPr lang="en-US" sz="1600" b="1"/>
              <a:t>first woman</a:t>
            </a:r>
            <a:r>
              <a:rPr lang="en-US" sz="1600"/>
              <a:t> to serve as General Manager for </a:t>
            </a:r>
            <a:r>
              <a:rPr lang="en-US" sz="1600" b="1" i="1"/>
              <a:t>any </a:t>
            </a:r>
            <a:r>
              <a:rPr lang="en-US" sz="1600"/>
              <a:t>of the top four major sports leauges in the United States (baseball, football, basketball, hockey).  </a:t>
            </a: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86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4">
                  <a:alpha val="61000"/>
                </a:schemeClr>
              </a:gs>
              <a:gs pos="100000">
                <a:schemeClr val="accent5">
                  <a:alpha val="8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333145" y="0"/>
            <a:ext cx="6858855" cy="6857572"/>
          </a:xfrm>
          <a:prstGeom prst="rect">
            <a:avLst/>
          </a:prstGeom>
          <a:gradFill>
            <a:gsLst>
              <a:gs pos="8000">
                <a:schemeClr val="accent6">
                  <a:alpha val="11000"/>
                </a:schemeClr>
              </a:gs>
              <a:gs pos="100000">
                <a:schemeClr val="accent4">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7945" y="-1686055"/>
            <a:ext cx="4894564" cy="12193546"/>
          </a:xfrm>
          <a:prstGeom prst="rect">
            <a:avLst/>
          </a:prstGeom>
          <a:gradFill>
            <a:gsLst>
              <a:gs pos="0">
                <a:schemeClr val="accent5">
                  <a:lumMod val="60000"/>
                  <a:lumOff val="40000"/>
                  <a:alpha val="0"/>
                </a:schemeClr>
              </a:gs>
              <a:gs pos="99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door, table, sitting, green&#10;&#10;Description automatically generated">
            <a:extLst>
              <a:ext uri="{FF2B5EF4-FFF2-40B4-BE49-F238E27FC236}">
                <a16:creationId xmlns:a16="http://schemas.microsoft.com/office/drawing/2014/main" id="{B03E7E06-3555-4E0A-A377-C370283DC24E}"/>
              </a:ext>
            </a:extLst>
          </p:cNvPr>
          <p:cNvPicPr>
            <a:picLocks noGrp="1" noChangeAspect="1"/>
          </p:cNvPicPr>
          <p:nvPr>
            <p:ph idx="1"/>
          </p:nvPr>
        </p:nvPicPr>
        <p:blipFill rotWithShape="1">
          <a:blip r:embed="rId4"/>
          <a:srcRect t="514" b="514"/>
          <a:stretch/>
        </p:blipFill>
        <p:spPr>
          <a:xfrm>
            <a:off x="457200" y="457200"/>
            <a:ext cx="11277600" cy="5943600"/>
          </a:xfrm>
          <a:prstGeom prst="rect">
            <a:avLst/>
          </a:prstGeom>
        </p:spPr>
      </p:pic>
      <p:pic>
        <p:nvPicPr>
          <p:cNvPr id="6" name="Picture 6">
            <a:hlinkClick r:id="" action="ppaction://media"/>
            <a:extLst>
              <a:ext uri="{FF2B5EF4-FFF2-40B4-BE49-F238E27FC236}">
                <a16:creationId xmlns:a16="http://schemas.microsoft.com/office/drawing/2014/main" id="{A1538AFA-C3D7-4609-B1EB-140596347040}"/>
              </a:ext>
            </a:extLst>
          </p:cNvPr>
          <p:cNvPicPr>
            <a:picLocks noRot="1" noChangeAspect="1"/>
          </p:cNvPicPr>
          <p:nvPr>
            <a:videoFile r:link="rId1"/>
          </p:nvPr>
        </p:nvPicPr>
        <p:blipFill>
          <a:blip r:embed="rId5"/>
          <a:stretch>
            <a:fillRect/>
          </a:stretch>
        </p:blipFill>
        <p:spPr>
          <a:xfrm>
            <a:off x="2455334" y="873126"/>
            <a:ext cx="7232952" cy="422879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86846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016D2-F224-41B9-8445-5FE7369D1464}"/>
              </a:ext>
            </a:extLst>
          </p:cNvPr>
          <p:cNvSpPr>
            <a:spLocks noGrp="1"/>
          </p:cNvSpPr>
          <p:nvPr>
            <p:ph type="title"/>
          </p:nvPr>
        </p:nvSpPr>
        <p:spPr>
          <a:xfrm>
            <a:off x="1371598" y="462743"/>
            <a:ext cx="5327375" cy="1560022"/>
          </a:xfrm>
        </p:spPr>
        <p:txBody>
          <a:bodyPr anchor="b">
            <a:normAutofit/>
          </a:bodyPr>
          <a:lstStyle/>
          <a:p>
            <a:r>
              <a:rPr lang="en-US" sz="4400" dirty="0"/>
              <a:t>Reflection</a:t>
            </a:r>
          </a:p>
        </p:txBody>
      </p:sp>
      <p:sp>
        <p:nvSpPr>
          <p:cNvPr id="3" name="Content Placeholder 2">
            <a:extLst>
              <a:ext uri="{FF2B5EF4-FFF2-40B4-BE49-F238E27FC236}">
                <a16:creationId xmlns:a16="http://schemas.microsoft.com/office/drawing/2014/main" id="{2469EB0B-E8CB-413D-A0EA-9F150A0CA6B2}"/>
              </a:ext>
            </a:extLst>
          </p:cNvPr>
          <p:cNvSpPr>
            <a:spLocks noGrp="1"/>
          </p:cNvSpPr>
          <p:nvPr>
            <p:ph idx="1"/>
          </p:nvPr>
        </p:nvSpPr>
        <p:spPr>
          <a:xfrm>
            <a:off x="1371600" y="2279374"/>
            <a:ext cx="6561086" cy="4109436"/>
          </a:xfrm>
        </p:spPr>
        <p:txBody>
          <a:bodyPr vert="horz" lIns="0" tIns="0" rIns="0" bIns="0" rtlCol="0" anchor="t">
            <a:normAutofit/>
          </a:bodyPr>
          <a:lstStyle/>
          <a:p>
            <a:r>
              <a:rPr lang="en-US"/>
              <a:t>Kim Ng is the first woman General Manager for any major sport in America.   </a:t>
            </a:r>
          </a:p>
          <a:p>
            <a:endParaRPr lang="en-US" dirty="0"/>
          </a:p>
          <a:p>
            <a:r>
              <a:rPr lang="en-US"/>
              <a:t>Why did it take so long for a woman to break that glass ceiling?  </a:t>
            </a:r>
          </a:p>
          <a:p>
            <a:endParaRPr lang="en-US" dirty="0"/>
          </a:p>
          <a:p>
            <a:r>
              <a:rPr lang="en-US"/>
              <a:t>Bonus: what does it mean to break the glass ceiling?</a:t>
            </a:r>
            <a:endParaRPr lang="en-US" dirty="0"/>
          </a:p>
        </p:txBody>
      </p:sp>
      <p:sp>
        <p:nvSpPr>
          <p:cNvPr id="11" name="Rectangle 10">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4" descr="Lightbulb and gear">
            <a:extLst>
              <a:ext uri="{FF2B5EF4-FFF2-40B4-BE49-F238E27FC236}">
                <a16:creationId xmlns:a16="http://schemas.microsoft.com/office/drawing/2014/main" id="{8A3E9646-729E-4B06-AC0F-3DCB795AE3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3701" y="1597175"/>
            <a:ext cx="4076701" cy="4076701"/>
          </a:xfrm>
          <a:prstGeom prst="rect">
            <a:avLst/>
          </a:prstGeom>
        </p:spPr>
      </p:pic>
    </p:spTree>
    <p:extLst>
      <p:ext uri="{BB962C8B-B14F-4D97-AF65-F5344CB8AC3E}">
        <p14:creationId xmlns:p14="http://schemas.microsoft.com/office/powerpoint/2010/main" val="414772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3323BF-4432-451F-A316-7E18C83D5BC8}"/>
              </a:ext>
            </a:extLst>
          </p:cNvPr>
          <p:cNvSpPr>
            <a:spLocks noGrp="1"/>
          </p:cNvSpPr>
          <p:nvPr>
            <p:ph type="title"/>
          </p:nvPr>
        </p:nvSpPr>
        <p:spPr>
          <a:xfrm>
            <a:off x="1157084" y="374427"/>
            <a:ext cx="10374517" cy="971512"/>
          </a:xfrm>
        </p:spPr>
        <p:txBody>
          <a:bodyPr anchor="ctr">
            <a:normAutofit/>
          </a:bodyPr>
          <a:lstStyle/>
          <a:p>
            <a:r>
              <a:rPr lang="en-US" sz="3200">
                <a:solidFill>
                  <a:schemeClr val="bg1"/>
                </a:solidFill>
              </a:rPr>
              <a:t>Check Out</a:t>
            </a:r>
          </a:p>
        </p:txBody>
      </p:sp>
      <p:graphicFrame>
        <p:nvGraphicFramePr>
          <p:cNvPr id="5" name="Content Placeholder 2">
            <a:extLst>
              <a:ext uri="{FF2B5EF4-FFF2-40B4-BE49-F238E27FC236}">
                <a16:creationId xmlns:a16="http://schemas.microsoft.com/office/drawing/2014/main" id="{A4FC2594-A823-4DF7-9B6F-D121882B14D7}"/>
              </a:ext>
            </a:extLst>
          </p:cNvPr>
          <p:cNvGraphicFramePr>
            <a:graphicFrameLocks noGrp="1"/>
          </p:cNvGraphicFramePr>
          <p:nvPr>
            <p:ph idx="1"/>
            <p:extLst>
              <p:ext uri="{D42A27DB-BD31-4B8C-83A1-F6EECF244321}">
                <p14:modId xmlns:p14="http://schemas.microsoft.com/office/powerpoint/2010/main" val="1591287619"/>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Subtitle 2">
            <a:extLst>
              <a:ext uri="{FF2B5EF4-FFF2-40B4-BE49-F238E27FC236}">
                <a16:creationId xmlns:a16="http://schemas.microsoft.com/office/drawing/2014/main" id="{838C1AB0-6260-4FBB-9630-A2FA610D193E}"/>
              </a:ext>
            </a:extLst>
          </p:cNvPr>
          <p:cNvSpPr txBox="1">
            <a:spLocks/>
          </p:cNvSpPr>
          <p:nvPr/>
        </p:nvSpPr>
        <p:spPr>
          <a:xfrm>
            <a:off x="418432" y="1816930"/>
            <a:ext cx="11554621" cy="3428124"/>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a:t>If you had to pick one of these superpowers, which one would you pick:</a:t>
            </a:r>
          </a:p>
        </p:txBody>
      </p:sp>
    </p:spTree>
    <p:extLst>
      <p:ext uri="{BB962C8B-B14F-4D97-AF65-F5344CB8AC3E}">
        <p14:creationId xmlns:p14="http://schemas.microsoft.com/office/powerpoint/2010/main" val="2871188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1DBC8414-BE7E-4B6C-A114-B2C3795C8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EC398C5-5C2E-4038-9DB3-DE2B5A9BE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2F10B26-073B-4B10-8AAA-161242DD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10DBBC7-698F-4A54-B1CB-A99F9CC35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DE6E822A-8BCF-432C-83E6-BBE821476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1C39677-7003-4E9F-AFF1-B85D349F99C1}"/>
              </a:ext>
            </a:extLst>
          </p:cNvPr>
          <p:cNvSpPr>
            <a:spLocks noGrp="1"/>
          </p:cNvSpPr>
          <p:nvPr>
            <p:ph type="title"/>
          </p:nvPr>
        </p:nvSpPr>
        <p:spPr>
          <a:xfrm>
            <a:off x="474243" y="681317"/>
            <a:ext cx="3236613" cy="3406187"/>
          </a:xfrm>
        </p:spPr>
        <p:txBody>
          <a:bodyPr vert="horz" lIns="0" tIns="0" rIns="0" bIns="0" rtlCol="0" anchor="b">
            <a:normAutofit/>
          </a:bodyPr>
          <a:lstStyle/>
          <a:p>
            <a:pPr algn="r"/>
            <a:r>
              <a:rPr lang="en-US" sz="3200" spc="750">
                <a:solidFill>
                  <a:schemeClr val="bg1"/>
                </a:solidFill>
              </a:rPr>
              <a:t>Human relations, diversity &amp; equity</a:t>
            </a:r>
          </a:p>
        </p:txBody>
      </p:sp>
      <p:pic>
        <p:nvPicPr>
          <p:cNvPr id="4" name="Picture 3">
            <a:extLst>
              <a:ext uri="{FF2B5EF4-FFF2-40B4-BE49-F238E27FC236}">
                <a16:creationId xmlns:a16="http://schemas.microsoft.com/office/drawing/2014/main" id="{6E692800-C8AA-A956-4224-D0E903FE2B12}"/>
              </a:ext>
            </a:extLst>
          </p:cNvPr>
          <p:cNvPicPr>
            <a:picLocks noChangeAspect="1"/>
          </p:cNvPicPr>
          <p:nvPr/>
        </p:nvPicPr>
        <p:blipFill>
          <a:blip r:embed="rId2"/>
          <a:stretch>
            <a:fillRect/>
          </a:stretch>
        </p:blipFill>
        <p:spPr>
          <a:xfrm>
            <a:off x="5417809" y="457200"/>
            <a:ext cx="5385757" cy="5951114"/>
          </a:xfrm>
          <a:prstGeom prst="rect">
            <a:avLst/>
          </a:prstGeom>
        </p:spPr>
      </p:pic>
    </p:spTree>
    <p:extLst>
      <p:ext uri="{BB962C8B-B14F-4D97-AF65-F5344CB8AC3E}">
        <p14:creationId xmlns:p14="http://schemas.microsoft.com/office/powerpoint/2010/main" val="541666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Rectangle 104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ectangle 104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Oval 104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F92046-AC55-4140-84AD-ED4161E9F9F4}"/>
              </a:ext>
            </a:extLst>
          </p:cNvPr>
          <p:cNvSpPr>
            <a:spLocks noGrp="1"/>
          </p:cNvSpPr>
          <p:nvPr>
            <p:ph type="title"/>
          </p:nvPr>
        </p:nvSpPr>
        <p:spPr>
          <a:xfrm>
            <a:off x="1371600" y="1467134"/>
            <a:ext cx="4724399" cy="2548275"/>
          </a:xfrm>
        </p:spPr>
        <p:txBody>
          <a:bodyPr vert="horz" lIns="0" tIns="0" rIns="0" bIns="0" rtlCol="0" anchor="t">
            <a:normAutofit/>
          </a:bodyPr>
          <a:lstStyle/>
          <a:p>
            <a:r>
              <a:rPr lang="en-US" sz="4000" spc="750">
                <a:solidFill>
                  <a:schemeClr val="bg1"/>
                </a:solidFill>
              </a:rPr>
              <a:t>Teacher Feedback</a:t>
            </a:r>
          </a:p>
        </p:txBody>
      </p:sp>
      <p:pic>
        <p:nvPicPr>
          <p:cNvPr id="1026" name="Picture 2" descr="QRCode for HRDE Advisory Lesson Feedback Survey">
            <a:extLst>
              <a:ext uri="{FF2B5EF4-FFF2-40B4-BE49-F238E27FC236}">
                <a16:creationId xmlns:a16="http://schemas.microsoft.com/office/drawing/2014/main" id="{468DE0D8-B0C1-E371-FB7D-B9673BDAC67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85721" y="908217"/>
            <a:ext cx="5049079" cy="504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780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1F2451-D50A-4DE8-A550-ADB6CF1968BC}"/>
              </a:ext>
            </a:extLst>
          </p:cNvPr>
          <p:cNvSpPr>
            <a:spLocks noGrp="1"/>
          </p:cNvSpPr>
          <p:nvPr>
            <p:ph type="title"/>
          </p:nvPr>
        </p:nvSpPr>
        <p:spPr>
          <a:xfrm>
            <a:off x="1157084" y="374427"/>
            <a:ext cx="10374517" cy="971512"/>
          </a:xfrm>
        </p:spPr>
        <p:txBody>
          <a:bodyPr anchor="ctr">
            <a:normAutofit/>
          </a:bodyPr>
          <a:lstStyle/>
          <a:p>
            <a:r>
              <a:rPr lang="en-US" sz="4800" dirty="0">
                <a:solidFill>
                  <a:schemeClr val="bg1"/>
                </a:solidFill>
              </a:rPr>
              <a:t>Welcome</a:t>
            </a:r>
          </a:p>
        </p:txBody>
      </p:sp>
      <p:graphicFrame>
        <p:nvGraphicFramePr>
          <p:cNvPr id="5" name="Content Placeholder 2">
            <a:extLst>
              <a:ext uri="{FF2B5EF4-FFF2-40B4-BE49-F238E27FC236}">
                <a16:creationId xmlns:a16="http://schemas.microsoft.com/office/drawing/2014/main" id="{AACA0C7E-3587-4993-9E7A-09970D3BA298}"/>
              </a:ext>
            </a:extLst>
          </p:cNvPr>
          <p:cNvGraphicFramePr>
            <a:graphicFrameLocks noGrp="1"/>
          </p:cNvGraphicFramePr>
          <p:nvPr>
            <p:ph idx="1"/>
            <p:extLst>
              <p:ext uri="{D42A27DB-BD31-4B8C-83A1-F6EECF244321}">
                <p14:modId xmlns:p14="http://schemas.microsoft.com/office/powerpoint/2010/main" val="2647825196"/>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Subtitle 2">
            <a:extLst>
              <a:ext uri="{FF2B5EF4-FFF2-40B4-BE49-F238E27FC236}">
                <a16:creationId xmlns:a16="http://schemas.microsoft.com/office/drawing/2014/main" id="{43F40BCB-E4A6-4E17-A37E-AED2477EB900}"/>
              </a:ext>
            </a:extLst>
          </p:cNvPr>
          <p:cNvSpPr txBox="1">
            <a:spLocks/>
          </p:cNvSpPr>
          <p:nvPr/>
        </p:nvSpPr>
        <p:spPr>
          <a:xfrm>
            <a:off x="491003" y="1974168"/>
            <a:ext cx="11554621" cy="3428124"/>
          </a:xfrm>
          <a:prstGeom prst="rect">
            <a:avLst/>
          </a:prstGeom>
        </p:spPr>
        <p:txBody>
          <a:bodyPr vert="horz" lIns="0" tIns="0" rIns="0" bIns="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dirty="0"/>
              <a:t>Would you rather be famous for your talent or your money? </a:t>
            </a:r>
            <a:endParaRPr lang="en-US" sz="3600"/>
          </a:p>
        </p:txBody>
      </p:sp>
    </p:spTree>
    <p:extLst>
      <p:ext uri="{BB962C8B-B14F-4D97-AF65-F5344CB8AC3E}">
        <p14:creationId xmlns:p14="http://schemas.microsoft.com/office/powerpoint/2010/main" val="130474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3">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5">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9061FA-5072-4AD7-997A-631FBFD300F1}"/>
              </a:ext>
            </a:extLst>
          </p:cNvPr>
          <p:cNvSpPr>
            <a:spLocks noGrp="1"/>
          </p:cNvSpPr>
          <p:nvPr>
            <p:ph type="title"/>
          </p:nvPr>
        </p:nvSpPr>
        <p:spPr>
          <a:xfrm>
            <a:off x="835863" y="5652097"/>
            <a:ext cx="10587314" cy="877729"/>
          </a:xfrm>
        </p:spPr>
        <p:txBody>
          <a:bodyPr anchor="ctr">
            <a:normAutofit/>
          </a:bodyPr>
          <a:lstStyle/>
          <a:p>
            <a:r>
              <a:rPr lang="en-US" sz="3200">
                <a:solidFill>
                  <a:schemeClr val="bg1"/>
                </a:solidFill>
              </a:rPr>
              <a:t>Objectives</a:t>
            </a:r>
          </a:p>
        </p:txBody>
      </p:sp>
      <p:graphicFrame>
        <p:nvGraphicFramePr>
          <p:cNvPr id="5" name="Content Placeholder 2">
            <a:extLst>
              <a:ext uri="{FF2B5EF4-FFF2-40B4-BE49-F238E27FC236}">
                <a16:creationId xmlns:a16="http://schemas.microsoft.com/office/drawing/2014/main" id="{56DF281F-31FC-4C36-855A-3411E343C44D}"/>
              </a:ext>
            </a:extLst>
          </p:cNvPr>
          <p:cNvGraphicFramePr>
            <a:graphicFrameLocks noGrp="1"/>
          </p:cNvGraphicFramePr>
          <p:nvPr>
            <p:ph idx="1"/>
            <p:extLst>
              <p:ext uri="{D42A27DB-BD31-4B8C-83A1-F6EECF244321}">
                <p14:modId xmlns:p14="http://schemas.microsoft.com/office/powerpoint/2010/main" val="4204482581"/>
              </p:ext>
            </p:extLst>
          </p:nvPr>
        </p:nvGraphicFramePr>
        <p:xfrm>
          <a:off x="776379" y="710243"/>
          <a:ext cx="10754630" cy="4207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2640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36395F-779B-4196-B473-F8721FF46E7F}"/>
              </a:ext>
            </a:extLst>
          </p:cNvPr>
          <p:cNvSpPr>
            <a:spLocks noGrp="1"/>
          </p:cNvSpPr>
          <p:nvPr>
            <p:ph type="title"/>
          </p:nvPr>
        </p:nvSpPr>
        <p:spPr>
          <a:xfrm>
            <a:off x="595221" y="-141106"/>
            <a:ext cx="6103752" cy="1560022"/>
          </a:xfrm>
        </p:spPr>
        <p:txBody>
          <a:bodyPr anchor="b">
            <a:normAutofit/>
          </a:bodyPr>
          <a:lstStyle/>
          <a:p>
            <a:r>
              <a:rPr lang="en-US" sz="4800"/>
              <a:t>Who is </a:t>
            </a:r>
            <a:r>
              <a:rPr lang="en-US" sz="4800" err="1"/>
              <a:t>kim</a:t>
            </a:r>
            <a:r>
              <a:rPr lang="en-US" sz="4800"/>
              <a:t> ng?</a:t>
            </a:r>
          </a:p>
        </p:txBody>
      </p:sp>
      <p:sp>
        <p:nvSpPr>
          <p:cNvPr id="3" name="Content Placeholder 2">
            <a:extLst>
              <a:ext uri="{FF2B5EF4-FFF2-40B4-BE49-F238E27FC236}">
                <a16:creationId xmlns:a16="http://schemas.microsoft.com/office/drawing/2014/main" id="{12482FF8-E1B0-4115-84FC-FE479F5EBFC1}"/>
              </a:ext>
            </a:extLst>
          </p:cNvPr>
          <p:cNvSpPr>
            <a:spLocks noGrp="1"/>
          </p:cNvSpPr>
          <p:nvPr>
            <p:ph idx="1"/>
          </p:nvPr>
        </p:nvSpPr>
        <p:spPr>
          <a:xfrm>
            <a:off x="595223" y="1704280"/>
            <a:ext cx="7124541" cy="4952907"/>
          </a:xfrm>
        </p:spPr>
        <p:txBody>
          <a:bodyPr vert="horz" lIns="0" tIns="0" rIns="0" bIns="0" rtlCol="0" anchor="t">
            <a:noAutofit/>
          </a:bodyPr>
          <a:lstStyle/>
          <a:p>
            <a:pPr>
              <a:lnSpc>
                <a:spcPct val="110000"/>
              </a:lnSpc>
            </a:pPr>
            <a:r>
              <a:rPr lang="en-US" sz="2000"/>
              <a:t>Kim Ng was born in Indiana in 1968. </a:t>
            </a:r>
            <a:endParaRPr lang="en-US" sz="2000" dirty="0"/>
          </a:p>
          <a:p>
            <a:pPr>
              <a:lnSpc>
                <a:spcPct val="110000"/>
              </a:lnSpc>
            </a:pPr>
            <a:endParaRPr lang="en-US" sz="2000" dirty="0"/>
          </a:p>
          <a:p>
            <a:pPr>
              <a:lnSpc>
                <a:spcPct val="110000"/>
              </a:lnSpc>
            </a:pPr>
            <a:r>
              <a:rPr lang="en-US" sz="2000"/>
              <a:t>Kim is the oldest of 5 sisters. </a:t>
            </a:r>
            <a:endParaRPr lang="en-US" sz="2000" dirty="0"/>
          </a:p>
          <a:p>
            <a:pPr>
              <a:lnSpc>
                <a:spcPct val="110000"/>
              </a:lnSpc>
            </a:pPr>
            <a:endParaRPr lang="en-US" sz="2000" dirty="0"/>
          </a:p>
          <a:p>
            <a:pPr>
              <a:lnSpc>
                <a:spcPct val="110000"/>
              </a:lnSpc>
            </a:pPr>
            <a:r>
              <a:rPr lang="en-US" sz="2000"/>
              <a:t>Kim's father is a Chinese-American and Kim's mother was born in Thailand, of Chinese descent. </a:t>
            </a:r>
            <a:endParaRPr lang="en-US" sz="2000" dirty="0"/>
          </a:p>
          <a:p>
            <a:pPr>
              <a:lnSpc>
                <a:spcPct val="110000"/>
              </a:lnSpc>
            </a:pPr>
            <a:endParaRPr lang="en-US" sz="2000" dirty="0"/>
          </a:p>
          <a:p>
            <a:pPr>
              <a:lnSpc>
                <a:spcPct val="110000"/>
              </a:lnSpc>
            </a:pPr>
            <a:r>
              <a:rPr lang="en-US" sz="2000"/>
              <a:t>Kim's family moved to New York before Kim entered elementary school. </a:t>
            </a:r>
            <a:endParaRPr lang="en-US" sz="2000" dirty="0"/>
          </a:p>
          <a:p>
            <a:pPr>
              <a:lnSpc>
                <a:spcPct val="110000"/>
              </a:lnSpc>
            </a:pPr>
            <a:endParaRPr lang="en-US" sz="2000" dirty="0"/>
          </a:p>
          <a:p>
            <a:pPr>
              <a:lnSpc>
                <a:spcPct val="110000"/>
              </a:lnSpc>
            </a:pPr>
            <a:r>
              <a:rPr lang="en-US" sz="2000"/>
              <a:t>Kim's father taught her about baseball when she was young, and she often played stickball on the street in Queens with her friends.  </a:t>
            </a:r>
            <a:endParaRPr lang="en-US" sz="2000" dirty="0"/>
          </a:p>
        </p:txBody>
      </p:sp>
      <p:sp>
        <p:nvSpPr>
          <p:cNvPr id="33" name="Rectangle 32">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erson wearing glasses&#10;&#10;Description automatically generated">
            <a:extLst>
              <a:ext uri="{FF2B5EF4-FFF2-40B4-BE49-F238E27FC236}">
                <a16:creationId xmlns:a16="http://schemas.microsoft.com/office/drawing/2014/main" id="{FCD9CE75-2F24-47B5-AFFB-0209C8DC7EEF}"/>
              </a:ext>
            </a:extLst>
          </p:cNvPr>
          <p:cNvPicPr>
            <a:picLocks noChangeAspect="1"/>
          </p:cNvPicPr>
          <p:nvPr/>
        </p:nvPicPr>
        <p:blipFill>
          <a:blip r:embed="rId3"/>
          <a:stretch>
            <a:fillRect/>
          </a:stretch>
        </p:blipFill>
        <p:spPr>
          <a:xfrm>
            <a:off x="8007714" y="1028699"/>
            <a:ext cx="3238783" cy="4852111"/>
          </a:xfrm>
          <a:prstGeom prst="rect">
            <a:avLst/>
          </a:prstGeom>
        </p:spPr>
      </p:pic>
    </p:spTree>
    <p:extLst>
      <p:ext uri="{BB962C8B-B14F-4D97-AF65-F5344CB8AC3E}">
        <p14:creationId xmlns:p14="http://schemas.microsoft.com/office/powerpoint/2010/main" val="309030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9D89B5-CCAB-4617-B70E-501DBE3C8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4C5A87-EA52-4F5D-8EA7-A6D8C7E625B5}"/>
              </a:ext>
            </a:extLst>
          </p:cNvPr>
          <p:cNvSpPr>
            <a:spLocks noGrp="1"/>
          </p:cNvSpPr>
          <p:nvPr>
            <p:ph type="title"/>
          </p:nvPr>
        </p:nvSpPr>
        <p:spPr>
          <a:xfrm>
            <a:off x="868894" y="5164524"/>
            <a:ext cx="4685857" cy="1465973"/>
          </a:xfrm>
        </p:spPr>
        <p:txBody>
          <a:bodyPr anchor="t">
            <a:normAutofit/>
          </a:bodyPr>
          <a:lstStyle/>
          <a:p>
            <a:r>
              <a:rPr lang="en-US" sz="2800"/>
              <a:t>Education</a:t>
            </a:r>
          </a:p>
        </p:txBody>
      </p:sp>
      <p:pic>
        <p:nvPicPr>
          <p:cNvPr id="4" name="Picture 4" descr="A group of people in front of a house&#10;&#10;Description automatically generated">
            <a:extLst>
              <a:ext uri="{FF2B5EF4-FFF2-40B4-BE49-F238E27FC236}">
                <a16:creationId xmlns:a16="http://schemas.microsoft.com/office/drawing/2014/main" id="{2D447AA9-7791-48EC-AEFE-DB6EDC78681A}"/>
              </a:ext>
            </a:extLst>
          </p:cNvPr>
          <p:cNvPicPr>
            <a:picLocks noChangeAspect="1"/>
          </p:cNvPicPr>
          <p:nvPr/>
        </p:nvPicPr>
        <p:blipFill rotWithShape="1">
          <a:blip r:embed="rId3"/>
          <a:srcRect t="27484" b="10621"/>
          <a:stretch/>
        </p:blipFill>
        <p:spPr>
          <a:xfrm>
            <a:off x="20" y="432"/>
            <a:ext cx="12191980" cy="4244759"/>
          </a:xfrm>
          <a:prstGeom prst="rect">
            <a:avLst/>
          </a:prstGeom>
        </p:spPr>
      </p:pic>
      <p:sp>
        <p:nvSpPr>
          <p:cNvPr id="3" name="Content Placeholder 2">
            <a:extLst>
              <a:ext uri="{FF2B5EF4-FFF2-40B4-BE49-F238E27FC236}">
                <a16:creationId xmlns:a16="http://schemas.microsoft.com/office/drawing/2014/main" id="{8E9A732D-4A5E-454C-8AD1-5FA340C213DF}"/>
              </a:ext>
            </a:extLst>
          </p:cNvPr>
          <p:cNvSpPr>
            <a:spLocks noGrp="1"/>
          </p:cNvSpPr>
          <p:nvPr>
            <p:ph idx="1"/>
          </p:nvPr>
        </p:nvSpPr>
        <p:spPr>
          <a:xfrm>
            <a:off x="4463143" y="4390430"/>
            <a:ext cx="7271657" cy="2010257"/>
          </a:xfrm>
        </p:spPr>
        <p:txBody>
          <a:bodyPr vert="horz" lIns="0" tIns="0" rIns="0" bIns="0" rtlCol="0" anchor="t">
            <a:normAutofit/>
          </a:bodyPr>
          <a:lstStyle/>
          <a:p>
            <a:pPr>
              <a:lnSpc>
                <a:spcPct val="110000"/>
              </a:lnSpc>
            </a:pPr>
            <a:r>
              <a:rPr lang="en-US" sz="1600" dirty="0"/>
              <a:t>Kim attended the University of Chicago. </a:t>
            </a:r>
          </a:p>
          <a:p>
            <a:pPr>
              <a:lnSpc>
                <a:spcPct val="110000"/>
              </a:lnSpc>
            </a:pPr>
            <a:endParaRPr lang="en-US" sz="1600" dirty="0"/>
          </a:p>
          <a:p>
            <a:pPr>
              <a:lnSpc>
                <a:spcPct val="110000"/>
              </a:lnSpc>
            </a:pPr>
            <a:r>
              <a:rPr lang="en-US" sz="1600" dirty="0"/>
              <a:t>While in college, Kim played softball all 4 years, and was named MVP infielder. </a:t>
            </a:r>
          </a:p>
          <a:p>
            <a:pPr>
              <a:lnSpc>
                <a:spcPct val="110000"/>
              </a:lnSpc>
            </a:pPr>
            <a:endParaRPr lang="en-US" sz="1600" dirty="0"/>
          </a:p>
          <a:p>
            <a:pPr>
              <a:lnSpc>
                <a:spcPct val="110000"/>
              </a:lnSpc>
            </a:pPr>
            <a:r>
              <a:rPr lang="en-US" sz="1600" dirty="0"/>
              <a:t>Kim graduated from the University of Chicago with a degree in Public Policy. </a:t>
            </a:r>
          </a:p>
        </p:txBody>
      </p:sp>
      <p:sp>
        <p:nvSpPr>
          <p:cNvPr id="11" name="Rectangle 10">
            <a:extLst>
              <a:ext uri="{FF2B5EF4-FFF2-40B4-BE49-F238E27FC236}">
                <a16:creationId xmlns:a16="http://schemas.microsoft.com/office/drawing/2014/main" id="{955DEFE8-24AF-47F7-B020-D4D76ABA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AE3873-25FC-4346-B1D5-82E5F9D95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988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016D2-F224-41B9-8445-5FE7369D1464}"/>
              </a:ext>
            </a:extLst>
          </p:cNvPr>
          <p:cNvSpPr>
            <a:spLocks noGrp="1"/>
          </p:cNvSpPr>
          <p:nvPr>
            <p:ph type="title"/>
          </p:nvPr>
        </p:nvSpPr>
        <p:spPr>
          <a:xfrm>
            <a:off x="1371598" y="462743"/>
            <a:ext cx="5327375" cy="1560022"/>
          </a:xfrm>
        </p:spPr>
        <p:txBody>
          <a:bodyPr anchor="b">
            <a:normAutofit/>
          </a:bodyPr>
          <a:lstStyle/>
          <a:p>
            <a:r>
              <a:rPr lang="en-US" sz="4400" dirty="0"/>
              <a:t>Reflection</a:t>
            </a:r>
          </a:p>
        </p:txBody>
      </p:sp>
      <p:sp>
        <p:nvSpPr>
          <p:cNvPr id="3" name="Content Placeholder 2">
            <a:extLst>
              <a:ext uri="{FF2B5EF4-FFF2-40B4-BE49-F238E27FC236}">
                <a16:creationId xmlns:a16="http://schemas.microsoft.com/office/drawing/2014/main" id="{2469EB0B-E8CB-413D-A0EA-9F150A0CA6B2}"/>
              </a:ext>
            </a:extLst>
          </p:cNvPr>
          <p:cNvSpPr>
            <a:spLocks noGrp="1"/>
          </p:cNvSpPr>
          <p:nvPr>
            <p:ph idx="1"/>
          </p:nvPr>
        </p:nvSpPr>
        <p:spPr>
          <a:xfrm>
            <a:off x="1371600" y="2279374"/>
            <a:ext cx="5327373" cy="3601436"/>
          </a:xfrm>
        </p:spPr>
        <p:txBody>
          <a:bodyPr vert="horz" lIns="0" tIns="0" rIns="0" bIns="0" rtlCol="0" anchor="t">
            <a:normAutofit/>
          </a:bodyPr>
          <a:lstStyle/>
          <a:p>
            <a:r>
              <a:rPr lang="en-US" dirty="0"/>
              <a:t>Kim Ng's dad taught her about baseball when she was young. </a:t>
            </a:r>
          </a:p>
          <a:p>
            <a:endParaRPr lang="en-US" dirty="0"/>
          </a:p>
          <a:p>
            <a:r>
              <a:rPr lang="en-US" dirty="0"/>
              <a:t>Why did she end up playing softball in college instead of baseball? Does this have anything to do with  gender discrimination?</a:t>
            </a:r>
          </a:p>
        </p:txBody>
      </p:sp>
      <p:sp>
        <p:nvSpPr>
          <p:cNvPr id="11" name="Rectangle 10">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4" descr="Lightbulb and gear">
            <a:extLst>
              <a:ext uri="{FF2B5EF4-FFF2-40B4-BE49-F238E27FC236}">
                <a16:creationId xmlns:a16="http://schemas.microsoft.com/office/drawing/2014/main" id="{8A3E9646-729E-4B06-AC0F-3DCB795AE3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3701" y="1597175"/>
            <a:ext cx="4076701" cy="4076701"/>
          </a:xfrm>
          <a:prstGeom prst="rect">
            <a:avLst/>
          </a:prstGeom>
        </p:spPr>
      </p:pic>
    </p:spTree>
    <p:extLst>
      <p:ext uri="{BB962C8B-B14F-4D97-AF65-F5344CB8AC3E}">
        <p14:creationId xmlns:p14="http://schemas.microsoft.com/office/powerpoint/2010/main" val="4087835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D6534-A40C-4173-A83D-9DD9D039839B}"/>
              </a:ext>
            </a:extLst>
          </p:cNvPr>
          <p:cNvSpPr>
            <a:spLocks noGrp="1"/>
          </p:cNvSpPr>
          <p:nvPr>
            <p:ph type="title"/>
          </p:nvPr>
        </p:nvSpPr>
        <p:spPr>
          <a:xfrm>
            <a:off x="8377098" y="-232228"/>
            <a:ext cx="3914083" cy="1727643"/>
          </a:xfrm>
        </p:spPr>
        <p:txBody>
          <a:bodyPr vert="horz" lIns="0" tIns="0" rIns="0" bIns="0" rtlCol="0" anchor="b">
            <a:noAutofit/>
          </a:bodyPr>
          <a:lstStyle/>
          <a:p>
            <a:r>
              <a:rPr lang="en-US" sz="3200" dirty="0"/>
              <a:t>World series champ</a:t>
            </a:r>
          </a:p>
        </p:txBody>
      </p:sp>
      <p:pic>
        <p:nvPicPr>
          <p:cNvPr id="4" name="Picture 4" descr="A person posing for the camera&#10;&#10;Description automatically generated">
            <a:extLst>
              <a:ext uri="{FF2B5EF4-FFF2-40B4-BE49-F238E27FC236}">
                <a16:creationId xmlns:a16="http://schemas.microsoft.com/office/drawing/2014/main" id="{7969A293-EE7A-4A9B-BB83-4D3A0E67A7AD}"/>
              </a:ext>
            </a:extLst>
          </p:cNvPr>
          <p:cNvPicPr>
            <a:picLocks noChangeAspect="1"/>
          </p:cNvPicPr>
          <p:nvPr/>
        </p:nvPicPr>
        <p:blipFill rotWithShape="1">
          <a:blip r:embed="rId3"/>
          <a:srcRect l="3801" r="17050"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1ED53DC6-4481-4025-AADE-92F788634E04}"/>
              </a:ext>
            </a:extLst>
          </p:cNvPr>
          <p:cNvSpPr>
            <a:spLocks noGrp="1"/>
          </p:cNvSpPr>
          <p:nvPr>
            <p:ph idx="1"/>
          </p:nvPr>
        </p:nvSpPr>
        <p:spPr>
          <a:xfrm>
            <a:off x="8292432" y="1502455"/>
            <a:ext cx="3789479" cy="4673932"/>
          </a:xfrm>
        </p:spPr>
        <p:txBody>
          <a:bodyPr vert="horz" lIns="0" tIns="0" rIns="0" bIns="0" rtlCol="0" anchor="t">
            <a:noAutofit/>
          </a:bodyPr>
          <a:lstStyle/>
          <a:p>
            <a:r>
              <a:rPr lang="en-US" sz="1600" dirty="0"/>
              <a:t>Kim Ng began her career as an intern with the Chicago White Sox at age 21. </a:t>
            </a:r>
          </a:p>
          <a:p>
            <a:endParaRPr lang="en-US" sz="1600" dirty="0"/>
          </a:p>
          <a:p>
            <a:r>
              <a:rPr lang="en-US" sz="1600" dirty="0"/>
              <a:t>By the time she was 29, Kim was recruited to work as the Assistant General Manager for the New York Yankees.  </a:t>
            </a:r>
          </a:p>
          <a:p>
            <a:endParaRPr lang="en-US" sz="1600" dirty="0"/>
          </a:p>
          <a:p>
            <a:r>
              <a:rPr lang="en-US" sz="1600" dirty="0"/>
              <a:t>At that time, Kim was the youngest Assistant General Manager ever in the history of Major League Baseball.</a:t>
            </a:r>
          </a:p>
          <a:p>
            <a:endParaRPr lang="en-US" sz="1600" dirty="0"/>
          </a:p>
          <a:p>
            <a:r>
              <a:rPr lang="en-US" sz="1600" dirty="0"/>
              <a:t>The Yankees won the World Series all 3 years Kim worked as their Assistant General Manager.  </a:t>
            </a:r>
          </a:p>
        </p:txBody>
      </p:sp>
      <p:sp>
        <p:nvSpPr>
          <p:cNvPr id="11" name="Rectangle 1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673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BF5F34-8693-4A87-B185-423B96305D30}"/>
              </a:ext>
            </a:extLst>
          </p:cNvPr>
          <p:cNvSpPr>
            <a:spLocks noGrp="1"/>
          </p:cNvSpPr>
          <p:nvPr>
            <p:ph type="title"/>
          </p:nvPr>
        </p:nvSpPr>
        <p:spPr>
          <a:xfrm>
            <a:off x="457200" y="868280"/>
            <a:ext cx="3390645" cy="3363597"/>
          </a:xfrm>
        </p:spPr>
        <p:txBody>
          <a:bodyPr>
            <a:normAutofit/>
          </a:bodyPr>
          <a:lstStyle/>
          <a:p>
            <a:pPr algn="r"/>
            <a:r>
              <a:rPr lang="en-US" sz="3200">
                <a:solidFill>
                  <a:schemeClr val="bg1"/>
                </a:solidFill>
              </a:rPr>
              <a:t>LA Dodgers and Beyond</a:t>
            </a:r>
          </a:p>
        </p:txBody>
      </p:sp>
      <p:graphicFrame>
        <p:nvGraphicFramePr>
          <p:cNvPr id="5" name="Content Placeholder 2">
            <a:extLst>
              <a:ext uri="{FF2B5EF4-FFF2-40B4-BE49-F238E27FC236}">
                <a16:creationId xmlns:a16="http://schemas.microsoft.com/office/drawing/2014/main" id="{6DFB82C9-F98E-4D60-A075-265A309B4E9D}"/>
              </a:ext>
            </a:extLst>
          </p:cNvPr>
          <p:cNvGraphicFramePr>
            <a:graphicFrameLocks noGrp="1"/>
          </p:cNvGraphicFramePr>
          <p:nvPr>
            <p:ph idx="1"/>
            <p:extLst>
              <p:ext uri="{D42A27DB-BD31-4B8C-83A1-F6EECF244321}">
                <p14:modId xmlns:p14="http://schemas.microsoft.com/office/powerpoint/2010/main" val="3719364802"/>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7406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1F208E-FDC6-4188-9415-7CCD165151A1}"/>
              </a:ext>
            </a:extLst>
          </p:cNvPr>
          <p:cNvSpPr>
            <a:spLocks noGrp="1"/>
          </p:cNvSpPr>
          <p:nvPr>
            <p:ph type="title"/>
          </p:nvPr>
        </p:nvSpPr>
        <p:spPr>
          <a:xfrm>
            <a:off x="8485955" y="360439"/>
            <a:ext cx="3236749" cy="1727643"/>
          </a:xfrm>
        </p:spPr>
        <p:txBody>
          <a:bodyPr vert="horz" lIns="0" tIns="0" rIns="0" bIns="0" rtlCol="0" anchor="b">
            <a:noAutofit/>
          </a:bodyPr>
          <a:lstStyle/>
          <a:p>
            <a:r>
              <a:rPr lang="en-US" dirty="0"/>
              <a:t>All the interviews</a:t>
            </a:r>
          </a:p>
        </p:txBody>
      </p:sp>
      <p:pic>
        <p:nvPicPr>
          <p:cNvPr id="6" name="Picture 6" descr="A picture containing grass, outdoor, game, baseball&#10;&#10;Description automatically generated">
            <a:extLst>
              <a:ext uri="{FF2B5EF4-FFF2-40B4-BE49-F238E27FC236}">
                <a16:creationId xmlns:a16="http://schemas.microsoft.com/office/drawing/2014/main" id="{42CCDDD3-299B-4FD6-9264-2C151EC3C958}"/>
              </a:ext>
            </a:extLst>
          </p:cNvPr>
          <p:cNvPicPr>
            <a:picLocks noChangeAspect="1"/>
          </p:cNvPicPr>
          <p:nvPr/>
        </p:nvPicPr>
        <p:blipFill rotWithShape="1">
          <a:blip r:embed="rId3"/>
          <a:srcRect l="5819" r="22630"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1C6A5727-6980-48EE-8929-8F782AD93BDB}"/>
              </a:ext>
            </a:extLst>
          </p:cNvPr>
          <p:cNvSpPr>
            <a:spLocks noGrp="1"/>
          </p:cNvSpPr>
          <p:nvPr>
            <p:ph idx="1"/>
          </p:nvPr>
        </p:nvSpPr>
        <p:spPr>
          <a:xfrm>
            <a:off x="8485955" y="2300739"/>
            <a:ext cx="3378241" cy="3428124"/>
          </a:xfrm>
        </p:spPr>
        <p:txBody>
          <a:bodyPr vert="horz" lIns="0" tIns="0" rIns="0" bIns="0" rtlCol="0" anchor="t">
            <a:normAutofit/>
          </a:bodyPr>
          <a:lstStyle/>
          <a:p>
            <a:pPr marL="0" indent="0">
              <a:buNone/>
            </a:pPr>
            <a:r>
              <a:rPr lang="en-US" sz="2000" dirty="0">
                <a:ea typeface="+mn-lt"/>
                <a:cs typeface="+mn-lt"/>
              </a:rPr>
              <a:t>Since then, Kim interviewed for the General Manager position with the </a:t>
            </a:r>
            <a:r>
              <a:rPr lang="en-US" sz="2000" b="1" i="1" dirty="0">
                <a:ea typeface="+mn-lt"/>
                <a:cs typeface="+mn-lt"/>
              </a:rPr>
              <a:t>Seattle Mariners, San </a:t>
            </a:r>
            <a:r>
              <a:rPr lang="en-US" sz="2000" b="1" i="1">
                <a:ea typeface="+mn-lt"/>
                <a:cs typeface="+mn-lt"/>
              </a:rPr>
              <a:t>Diego Padres, Anaheim Angels AND San Francisco Giants.</a:t>
            </a:r>
          </a:p>
          <a:p>
            <a:pPr marL="0" indent="0">
              <a:buNone/>
            </a:pPr>
            <a:endParaRPr lang="en-US" sz="2000" b="1" i="1" dirty="0"/>
          </a:p>
          <a:p>
            <a:pPr marL="0" indent="0">
              <a:buNone/>
            </a:pPr>
            <a:r>
              <a:rPr lang="en-US" sz="2000"/>
              <a:t>She did not get any of those positions. </a:t>
            </a:r>
            <a:endParaRPr lang="en-US" sz="2000" i="1" dirty="0"/>
          </a:p>
          <a:p>
            <a:pPr marL="0" indent="0">
              <a:buNone/>
            </a:pPr>
            <a:endParaRPr lang="en-US" sz="2000" b="1" i="1" dirty="0"/>
          </a:p>
          <a:p>
            <a:pPr marL="0" indent="0">
              <a:buNone/>
            </a:pPr>
            <a:endParaRPr lang="en-US" sz="2000" b="1" i="1" dirty="0"/>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868008"/>
      </p:ext>
    </p:extLst>
  </p:cSld>
  <p:clrMapOvr>
    <a:masterClrMapping/>
  </p:clrMapOvr>
</p:sld>
</file>

<file path=ppt/theme/theme1.xml><?xml version="1.0" encoding="utf-8"?>
<a:theme xmlns:a="http://schemas.openxmlformats.org/drawingml/2006/main" name="GradientRiseVTI">
  <a:themeElements>
    <a:clrScheme name="Custom 5">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TotalTime>
  <Words>904</Words>
  <Application>Microsoft Office PowerPoint</Application>
  <PresentationFormat>Widescreen</PresentationFormat>
  <Paragraphs>120</Paragraphs>
  <Slides>18</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Tw Cen MT</vt:lpstr>
      <vt:lpstr>GradientRiseVTI</vt:lpstr>
      <vt:lpstr>Kim Ng</vt:lpstr>
      <vt:lpstr>Welcome</vt:lpstr>
      <vt:lpstr>Objectives</vt:lpstr>
      <vt:lpstr>Who is kim ng?</vt:lpstr>
      <vt:lpstr>Education</vt:lpstr>
      <vt:lpstr>Reflection</vt:lpstr>
      <vt:lpstr>World series champ</vt:lpstr>
      <vt:lpstr>LA Dodgers and Beyond</vt:lpstr>
      <vt:lpstr>All the interviews</vt:lpstr>
      <vt:lpstr>Kid Gloves?</vt:lpstr>
      <vt:lpstr>Reflection</vt:lpstr>
      <vt:lpstr>PowerPoint Presentation</vt:lpstr>
      <vt:lpstr>All the firsts</vt:lpstr>
      <vt:lpstr>PowerPoint Presentation</vt:lpstr>
      <vt:lpstr>Reflection</vt:lpstr>
      <vt:lpstr>Check Out</vt:lpstr>
      <vt:lpstr>Human relations, diversity &amp; equity</vt:lpstr>
      <vt:lpstr>Teacher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Gomez</dc:creator>
  <cp:lastModifiedBy>Gomez, Julie</cp:lastModifiedBy>
  <cp:revision>459</cp:revision>
  <dcterms:created xsi:type="dcterms:W3CDTF">2020-11-16T17:04:03Z</dcterms:created>
  <dcterms:modified xsi:type="dcterms:W3CDTF">2022-07-25T19:04:44Z</dcterms:modified>
</cp:coreProperties>
</file>